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embeddedFontLst>
    <p:embeddedFont>
      <p:font typeface="Garamond" panose="02020404030301010803" pitchFamily="18" charset="0"/>
      <p:regular r:id="rId28"/>
      <p:bold r:id="rId29"/>
      <p:italic r:id="rId30"/>
    </p:embeddedFont>
    <p:embeddedFont>
      <p:font typeface="Gill Sans"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cqLi2digI5kshsAY2L8qf249FF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939fd161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939fd16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924ff5dca_1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924ff5dca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924ff5dca_1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924ff5dca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924ff5dca_1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924ff5dc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924ff5dca_1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924ff5dca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924ff5dca_1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924ff5dca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924ff5dca_1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924ff5dca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924ff5dca_1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924ff5dc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924ff5dca_1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924ff5dca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924ff5dca_1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924ff5dca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9e6a5f3ff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9e6a5f3f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924ff5dca_1_1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924ff5dca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924ff5dca_1_1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924ff5dca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9e6a5f3ff_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9e6a5f3f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1eefcd3c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1eefcd3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924ff5dca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924ff5dc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924ff5dca_1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924ff5dc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9"/>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 name="Google Shape;16;p9"/>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9"/>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9"/>
          <p:cNvSpPr/>
          <p:nvPr/>
        </p:nvSpPr>
        <p:spPr>
          <a:xfrm>
            <a:off x="5135880" y="126773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9"/>
          <p:cNvGrpSpPr/>
          <p:nvPr/>
        </p:nvGrpSpPr>
        <p:grpSpPr>
          <a:xfrm>
            <a:off x="5250180" y="1267730"/>
            <a:ext cx="1691640" cy="615934"/>
            <a:chOff x="5250180" y="1267730"/>
            <a:chExt cx="1691640" cy="615934"/>
          </a:xfrm>
        </p:grpSpPr>
        <p:cxnSp>
          <p:nvCxnSpPr>
            <p:cNvPr id="20" name="Google Shape;20;p9"/>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1" name="Google Shape;21;p9"/>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2" name="Google Shape;22;p9"/>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23" name="Google Shape;23;p9"/>
          <p:cNvSpPr txBox="1">
            <a:spLocks noGrp="1"/>
          </p:cNvSpPr>
          <p:nvPr>
            <p:ph type="ctrTitle"/>
          </p:nvPr>
        </p:nvSpPr>
        <p:spPr>
          <a:xfrm>
            <a:off x="1629103" y="2244830"/>
            <a:ext cx="8933796" cy="2437232"/>
          </a:xfrm>
          <a:prstGeom prst="rect">
            <a:avLst/>
          </a:prstGeom>
          <a:noFill/>
          <a:ln>
            <a:noFill/>
          </a:ln>
        </p:spPr>
        <p:txBody>
          <a:bodyPr spcFirstLastPara="1" wrap="square" lIns="91425" tIns="45700" rIns="91425" bIns="45700" anchor="ctr" anchorCtr="0">
            <a:normAutofit/>
          </a:bodyPr>
          <a:lstStyle>
            <a:lvl1pPr lvl="0" algn="ctr">
              <a:lnSpc>
                <a:spcPct val="83000"/>
              </a:lnSpc>
              <a:spcBef>
                <a:spcPts val="0"/>
              </a:spcBef>
              <a:spcAft>
                <a:spcPts val="0"/>
              </a:spcAft>
              <a:buClr>
                <a:srgbClr val="262626"/>
              </a:buClr>
              <a:buSzPts val="6800"/>
              <a:buFont typeface="Gill Sans"/>
              <a:buNone/>
              <a:defRPr sz="6800" b="0" cap="none">
                <a:solidFill>
                  <a:srgbClr val="262626"/>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9"/>
          <p:cNvSpPr txBox="1">
            <a:spLocks noGrp="1"/>
          </p:cNvSpPr>
          <p:nvPr>
            <p:ph type="subTitle" idx="1"/>
          </p:nvPr>
        </p:nvSpPr>
        <p:spPr>
          <a:xfrm>
            <a:off x="1629101" y="4682062"/>
            <a:ext cx="8936846" cy="45720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SzPts val="1800"/>
              <a:buNone/>
              <a:defRPr sz="1800">
                <a:solidFill>
                  <a:srgbClr val="0C0C0C"/>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a:endParaRPr/>
          </a:p>
        </p:txBody>
      </p:sp>
      <p:sp>
        <p:nvSpPr>
          <p:cNvPr id="25" name="Google Shape;25;p9"/>
          <p:cNvSpPr txBox="1">
            <a:spLocks noGrp="1"/>
          </p:cNvSpPr>
          <p:nvPr>
            <p:ph type="dt" idx="10"/>
          </p:nvPr>
        </p:nvSpPr>
        <p:spPr>
          <a:xfrm>
            <a:off x="5318760" y="1341256"/>
            <a:ext cx="1554480" cy="48554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rgbClr val="FFFFF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9"/>
          <p:cNvSpPr txBox="1">
            <a:spLocks noGrp="1"/>
          </p:cNvSpPr>
          <p:nvPr>
            <p:ph type="ftr" idx="11"/>
          </p:nvPr>
        </p:nvSpPr>
        <p:spPr>
          <a:xfrm>
            <a:off x="1629100" y="5177408"/>
            <a:ext cx="5730295"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9"/>
          <p:cNvSpPr txBox="1">
            <a:spLocks noGrp="1"/>
          </p:cNvSpPr>
          <p:nvPr>
            <p:ph type="sldNum" idx="12"/>
          </p:nvPr>
        </p:nvSpPr>
        <p:spPr>
          <a:xfrm>
            <a:off x="8606920" y="5177408"/>
            <a:ext cx="1955980"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b="0" i="0" u="none" strike="noStrike" cap="none">
                <a:solidFill>
                  <a:srgbClr val="262626"/>
                </a:solidFill>
                <a:latin typeface="Gill Sans"/>
                <a:ea typeface="Gill Sans"/>
                <a:cs typeface="Gill Sans"/>
                <a:sym typeface="Gill Sans"/>
              </a:defRPr>
            </a:lvl1pPr>
            <a:lvl2pPr marL="0" lvl="1" indent="0" algn="r">
              <a:spcBef>
                <a:spcPts val="0"/>
              </a:spcBef>
              <a:buNone/>
              <a:defRPr sz="1000" b="0" i="0" u="none" strike="noStrike" cap="none">
                <a:solidFill>
                  <a:srgbClr val="262626"/>
                </a:solidFill>
                <a:latin typeface="Gill Sans"/>
                <a:ea typeface="Gill Sans"/>
                <a:cs typeface="Gill Sans"/>
                <a:sym typeface="Gill Sans"/>
              </a:defRPr>
            </a:lvl2pPr>
            <a:lvl3pPr marL="0" lvl="2" indent="0" algn="r">
              <a:spcBef>
                <a:spcPts val="0"/>
              </a:spcBef>
              <a:buNone/>
              <a:defRPr sz="1000" b="0" i="0" u="none" strike="noStrike" cap="none">
                <a:solidFill>
                  <a:srgbClr val="262626"/>
                </a:solidFill>
                <a:latin typeface="Gill Sans"/>
                <a:ea typeface="Gill Sans"/>
                <a:cs typeface="Gill Sans"/>
                <a:sym typeface="Gill Sans"/>
              </a:defRPr>
            </a:lvl3pPr>
            <a:lvl4pPr marL="0" lvl="3" indent="0" algn="r">
              <a:spcBef>
                <a:spcPts val="0"/>
              </a:spcBef>
              <a:buNone/>
              <a:defRPr sz="1000" b="0" i="0" u="none" strike="noStrike" cap="none">
                <a:solidFill>
                  <a:srgbClr val="262626"/>
                </a:solidFill>
                <a:latin typeface="Gill Sans"/>
                <a:ea typeface="Gill Sans"/>
                <a:cs typeface="Gill Sans"/>
                <a:sym typeface="Gill Sans"/>
              </a:defRPr>
            </a:lvl4pPr>
            <a:lvl5pPr marL="0" lvl="4" indent="0" algn="r">
              <a:spcBef>
                <a:spcPts val="0"/>
              </a:spcBef>
              <a:buNone/>
              <a:defRPr sz="1000" b="0" i="0" u="none" strike="noStrike" cap="none">
                <a:solidFill>
                  <a:srgbClr val="262626"/>
                </a:solidFill>
                <a:latin typeface="Gill Sans"/>
                <a:ea typeface="Gill Sans"/>
                <a:cs typeface="Gill Sans"/>
                <a:sym typeface="Gill Sans"/>
              </a:defRPr>
            </a:lvl5pPr>
            <a:lvl6pPr marL="0" lvl="5" indent="0" algn="r">
              <a:spcBef>
                <a:spcPts val="0"/>
              </a:spcBef>
              <a:buNone/>
              <a:defRPr sz="1000" b="0" i="0" u="none" strike="noStrike" cap="none">
                <a:solidFill>
                  <a:srgbClr val="262626"/>
                </a:solidFill>
                <a:latin typeface="Gill Sans"/>
                <a:ea typeface="Gill Sans"/>
                <a:cs typeface="Gill Sans"/>
                <a:sym typeface="Gill Sans"/>
              </a:defRPr>
            </a:lvl6pPr>
            <a:lvl7pPr marL="0" lvl="6" indent="0" algn="r">
              <a:spcBef>
                <a:spcPts val="0"/>
              </a:spcBef>
              <a:buNone/>
              <a:defRPr sz="1000" b="0" i="0" u="none" strike="noStrike" cap="none">
                <a:solidFill>
                  <a:srgbClr val="262626"/>
                </a:solidFill>
                <a:latin typeface="Gill Sans"/>
                <a:ea typeface="Gill Sans"/>
                <a:cs typeface="Gill Sans"/>
                <a:sym typeface="Gill Sans"/>
              </a:defRPr>
            </a:lvl7pPr>
            <a:lvl8pPr marL="0" lvl="7" indent="0" algn="r">
              <a:spcBef>
                <a:spcPts val="0"/>
              </a:spcBef>
              <a:buNone/>
              <a:defRPr sz="1000" b="0" i="0" u="none" strike="noStrike" cap="none">
                <a:solidFill>
                  <a:srgbClr val="262626"/>
                </a:solidFill>
                <a:latin typeface="Gill Sans"/>
                <a:ea typeface="Gill Sans"/>
                <a:cs typeface="Gill Sans"/>
                <a:sym typeface="Gill Sans"/>
              </a:defRPr>
            </a:lvl8pPr>
            <a:lvl9pPr marL="0" lvl="8" indent="0" algn="r">
              <a:spcBef>
                <a:spcPts val="0"/>
              </a:spcBef>
              <a:buNone/>
              <a:defRPr sz="1000" b="0" i="0" u="none" strike="noStrike" cap="none">
                <a:solidFill>
                  <a:srgbClr val="262626"/>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0"/>
          <p:cNvSpPr txBox="1">
            <a:spLocks noGrp="1"/>
          </p:cNvSpPr>
          <p:nvPr>
            <p:ph type="body" idx="1"/>
          </p:nvPr>
        </p:nvSpPr>
        <p:spPr>
          <a:xfrm rot="5400000">
            <a:off x="4171188" y="-1001268"/>
            <a:ext cx="3849624" cy="10058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94" name="Google Shape;94;p20"/>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0"/>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0"/>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rot="5400000">
            <a:off x="7543800" y="2209800"/>
            <a:ext cx="5257800" cy="2362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1"/>
          <p:cNvSpPr txBox="1">
            <a:spLocks noGrp="1"/>
          </p:cNvSpPr>
          <p:nvPr>
            <p:ph type="body" idx="1"/>
          </p:nvPr>
        </p:nvSpPr>
        <p:spPr>
          <a:xfrm rot="5400000">
            <a:off x="2247900" y="-647700"/>
            <a:ext cx="5257800" cy="80772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100" name="Google Shape;100;p21"/>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1"/>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1"/>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12"/>
          <p:cNvSpPr/>
          <p:nvPr/>
        </p:nvSpPr>
        <p:spPr>
          <a:xfrm>
            <a:off x="8119870" y="237744"/>
            <a:ext cx="3826596" cy="6382512"/>
          </a:xfrm>
          <a:prstGeom prst="rect">
            <a:avLst/>
          </a:prstGeom>
          <a:solidFill>
            <a:schemeClr val="dk1">
              <a:alpha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2"/>
          <p:cNvSpPr>
            <a:spLocks noGrp="1"/>
          </p:cNvSpPr>
          <p:nvPr>
            <p:ph type="pic" idx="2"/>
          </p:nvPr>
        </p:nvSpPr>
        <p:spPr>
          <a:xfrm>
            <a:off x="228599" y="237744"/>
            <a:ext cx="7696201" cy="6382512"/>
          </a:xfrm>
          <a:prstGeom prst="rect">
            <a:avLst/>
          </a:prstGeom>
          <a:solidFill>
            <a:srgbClr val="D5C3B2"/>
          </a:solidFill>
          <a:ln>
            <a:noFill/>
          </a:ln>
        </p:spPr>
        <p:txBody>
          <a:bodyPr spcFirstLastPara="1" wrap="square" lIns="91425" tIns="45700" rIns="91425" bIns="45700" anchor="t" anchorCtr="0">
            <a:normAutofit/>
          </a:bodyPr>
          <a:lstStyle>
            <a:lvl1pPr marR="0" lvl="0" algn="l" rtl="0">
              <a:lnSpc>
                <a:spcPct val="100000"/>
              </a:lnSpc>
              <a:spcBef>
                <a:spcPts val="900"/>
              </a:spcBef>
              <a:spcAft>
                <a:spcPts val="0"/>
              </a:spcAft>
              <a:buClr>
                <a:srgbClr val="FEFEFE"/>
              </a:buClr>
              <a:buSzPts val="3200"/>
              <a:buFont typeface="Garamond"/>
              <a:buNone/>
              <a:defRPr sz="3200" b="0" i="0" u="none" strike="noStrike" cap="none">
                <a:solidFill>
                  <a:schemeClr val="lt1"/>
                </a:solidFill>
                <a:latin typeface="Gill Sans"/>
                <a:ea typeface="Gill Sans"/>
                <a:cs typeface="Gill Sans"/>
                <a:sym typeface="Gill Sans"/>
              </a:defRPr>
            </a:lvl1pPr>
            <a:lvl2pPr marR="0" lvl="1" algn="l" rtl="0">
              <a:lnSpc>
                <a:spcPct val="100000"/>
              </a:lnSpc>
              <a:spcBef>
                <a:spcPts val="500"/>
              </a:spcBef>
              <a:spcAft>
                <a:spcPts val="0"/>
              </a:spcAft>
              <a:buClr>
                <a:srgbClr val="FEFEFE"/>
              </a:buClr>
              <a:buSzPts val="2800"/>
              <a:buFont typeface="Garamond"/>
              <a:buNone/>
              <a:defRPr sz="2800" b="0" i="0" u="none" strike="noStrike" cap="none">
                <a:solidFill>
                  <a:schemeClr val="lt1"/>
                </a:solidFill>
                <a:latin typeface="Gill Sans"/>
                <a:ea typeface="Gill Sans"/>
                <a:cs typeface="Gill Sans"/>
                <a:sym typeface="Gill Sans"/>
              </a:defRPr>
            </a:lvl2pPr>
            <a:lvl3pPr marR="0" lvl="2" algn="l" rtl="0">
              <a:lnSpc>
                <a:spcPct val="100000"/>
              </a:lnSpc>
              <a:spcBef>
                <a:spcPts val="500"/>
              </a:spcBef>
              <a:spcAft>
                <a:spcPts val="0"/>
              </a:spcAft>
              <a:buClr>
                <a:srgbClr val="FEFEFE"/>
              </a:buClr>
              <a:buSzPts val="2400"/>
              <a:buFont typeface="Garamond"/>
              <a:buNone/>
              <a:defRPr sz="2400" b="0" i="0" u="none" strike="noStrike" cap="none">
                <a:solidFill>
                  <a:schemeClr val="lt1"/>
                </a:solidFill>
                <a:latin typeface="Gill Sans"/>
                <a:ea typeface="Gill Sans"/>
                <a:cs typeface="Gill Sans"/>
                <a:sym typeface="Gill Sans"/>
              </a:defRPr>
            </a:lvl3pPr>
            <a:lvl4pPr marR="0" lvl="3" algn="l" rtl="0">
              <a:lnSpc>
                <a:spcPct val="100000"/>
              </a:lnSpc>
              <a:spcBef>
                <a:spcPts val="500"/>
              </a:spcBef>
              <a:spcAft>
                <a:spcPts val="0"/>
              </a:spcAft>
              <a:buClr>
                <a:srgbClr val="FEFEFE"/>
              </a:buClr>
              <a:buSzPts val="2000"/>
              <a:buFont typeface="Garamond"/>
              <a:buNone/>
              <a:defRPr sz="2000" b="0" i="0" u="none" strike="noStrike" cap="none">
                <a:solidFill>
                  <a:schemeClr val="lt1"/>
                </a:solidFill>
                <a:latin typeface="Gill Sans"/>
                <a:ea typeface="Gill Sans"/>
                <a:cs typeface="Gill Sans"/>
                <a:sym typeface="Gill Sans"/>
              </a:defRPr>
            </a:lvl4pPr>
            <a:lvl5pPr marR="0" lvl="4" algn="l" rtl="0">
              <a:lnSpc>
                <a:spcPct val="100000"/>
              </a:lnSpc>
              <a:spcBef>
                <a:spcPts val="500"/>
              </a:spcBef>
              <a:spcAft>
                <a:spcPts val="0"/>
              </a:spcAft>
              <a:buClr>
                <a:srgbClr val="FEFEFE"/>
              </a:buClr>
              <a:buSzPts val="2000"/>
              <a:buFont typeface="Garamond"/>
              <a:buNone/>
              <a:defRPr sz="2000" b="0" i="0" u="none" strike="noStrike" cap="none">
                <a:solidFill>
                  <a:schemeClr val="lt1"/>
                </a:solidFill>
                <a:latin typeface="Gill Sans"/>
                <a:ea typeface="Gill Sans"/>
                <a:cs typeface="Gill Sans"/>
                <a:sym typeface="Gill Sans"/>
              </a:defRPr>
            </a:lvl5pPr>
            <a:lvl6pPr marR="0" lvl="5" algn="l" rtl="0">
              <a:lnSpc>
                <a:spcPct val="100000"/>
              </a:lnSpc>
              <a:spcBef>
                <a:spcPts val="500"/>
              </a:spcBef>
              <a:spcAft>
                <a:spcPts val="0"/>
              </a:spcAft>
              <a:buClr>
                <a:srgbClr val="FEFEFE"/>
              </a:buClr>
              <a:buSzPts val="2000"/>
              <a:buFont typeface="Garamond"/>
              <a:buNone/>
              <a:defRPr sz="2000" b="0" i="0" u="none" strike="noStrike" cap="none">
                <a:solidFill>
                  <a:schemeClr val="lt1"/>
                </a:solidFill>
                <a:latin typeface="Gill Sans"/>
                <a:ea typeface="Gill Sans"/>
                <a:cs typeface="Gill Sans"/>
                <a:sym typeface="Gill Sans"/>
              </a:defRPr>
            </a:lvl6pPr>
            <a:lvl7pPr marR="0" lvl="6" algn="l" rtl="0">
              <a:lnSpc>
                <a:spcPct val="100000"/>
              </a:lnSpc>
              <a:spcBef>
                <a:spcPts val="500"/>
              </a:spcBef>
              <a:spcAft>
                <a:spcPts val="0"/>
              </a:spcAft>
              <a:buClr>
                <a:srgbClr val="FEFEFE"/>
              </a:buClr>
              <a:buSzPts val="2000"/>
              <a:buFont typeface="Garamond"/>
              <a:buNone/>
              <a:defRPr sz="2000" b="0" i="0" u="none" strike="noStrike" cap="none">
                <a:solidFill>
                  <a:schemeClr val="lt1"/>
                </a:solidFill>
                <a:latin typeface="Gill Sans"/>
                <a:ea typeface="Gill Sans"/>
                <a:cs typeface="Gill Sans"/>
                <a:sym typeface="Gill Sans"/>
              </a:defRPr>
            </a:lvl7pPr>
            <a:lvl8pPr marR="0" lvl="7" algn="l" rtl="0">
              <a:lnSpc>
                <a:spcPct val="100000"/>
              </a:lnSpc>
              <a:spcBef>
                <a:spcPts val="500"/>
              </a:spcBef>
              <a:spcAft>
                <a:spcPts val="0"/>
              </a:spcAft>
              <a:buClr>
                <a:srgbClr val="FEFEFE"/>
              </a:buClr>
              <a:buSzPts val="2000"/>
              <a:buFont typeface="Garamond"/>
              <a:buNone/>
              <a:defRPr sz="2000" b="0" i="0" u="none" strike="noStrike" cap="none">
                <a:solidFill>
                  <a:schemeClr val="lt1"/>
                </a:solidFill>
                <a:latin typeface="Gill Sans"/>
                <a:ea typeface="Gill Sans"/>
                <a:cs typeface="Gill Sans"/>
                <a:sym typeface="Gill Sans"/>
              </a:defRPr>
            </a:lvl8pPr>
            <a:lvl9pPr marR="0" lvl="8" algn="l" rtl="0">
              <a:lnSpc>
                <a:spcPct val="100000"/>
              </a:lnSpc>
              <a:spcBef>
                <a:spcPts val="500"/>
              </a:spcBef>
              <a:spcAft>
                <a:spcPts val="0"/>
              </a:spcAft>
              <a:buClr>
                <a:srgbClr val="FEFEFE"/>
              </a:buClr>
              <a:buSzPts val="2000"/>
              <a:buFont typeface="Garamond"/>
              <a:buNone/>
              <a:defRPr sz="2000" b="0" i="0" u="none" strike="noStrike" cap="none">
                <a:solidFill>
                  <a:schemeClr val="lt1"/>
                </a:solidFill>
                <a:latin typeface="Gill Sans"/>
                <a:ea typeface="Gill Sans"/>
                <a:cs typeface="Gill Sans"/>
                <a:sym typeface="Gill Sans"/>
              </a:defRPr>
            </a:lvl9pPr>
          </a:lstStyle>
          <a:p>
            <a:endParaRPr/>
          </a:p>
        </p:txBody>
      </p:sp>
      <p:sp>
        <p:nvSpPr>
          <p:cNvPr id="115" name="Google Shape;115;p12"/>
          <p:cNvSpPr txBox="1">
            <a:spLocks noGrp="1"/>
          </p:cNvSpPr>
          <p:nvPr>
            <p:ph type="dt" idx="10"/>
          </p:nvPr>
        </p:nvSpPr>
        <p:spPr>
          <a:xfrm>
            <a:off x="5662337" y="6035040"/>
            <a:ext cx="2071963"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2"/>
          <p:cNvSpPr txBox="1">
            <a:spLocks noGrp="1"/>
          </p:cNvSpPr>
          <p:nvPr>
            <p:ph type="ftr" idx="11"/>
          </p:nvPr>
        </p:nvSpPr>
        <p:spPr>
          <a:xfrm>
            <a:off x="612648" y="6035040"/>
            <a:ext cx="4588002"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000" b="1">
                <a:solidFill>
                  <a:srgbClr val="FFFFF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2"/>
          <p:cNvSpPr txBox="1">
            <a:spLocks noGrp="1"/>
          </p:cNvSpPr>
          <p:nvPr>
            <p:ph type="sldNum" idx="12"/>
          </p:nvPr>
        </p:nvSpPr>
        <p:spPr>
          <a:xfrm>
            <a:off x="10396728" y="6035040"/>
            <a:ext cx="1225296"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2"/>
          <p:cNvSpPr/>
          <p:nvPr/>
        </p:nvSpPr>
        <p:spPr>
          <a:xfrm>
            <a:off x="8254660" y="374904"/>
            <a:ext cx="3557016" cy="6108192"/>
          </a:xfrm>
          <a:prstGeom prst="rect">
            <a:avLst/>
          </a:prstGeom>
          <a:noFill/>
          <a:ln w="9525" cap="sq" cmpd="sng">
            <a:solidFill>
              <a:srgbClr val="FEFEF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2"/>
          <p:cNvSpPr txBox="1">
            <a:spLocks noGrp="1"/>
          </p:cNvSpPr>
          <p:nvPr>
            <p:ph type="title"/>
          </p:nvPr>
        </p:nvSpPr>
        <p:spPr>
          <a:xfrm>
            <a:off x="8477250" y="603504"/>
            <a:ext cx="3144774" cy="16459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200"/>
              <a:buFont typeface="Gill Sans"/>
              <a:buNone/>
              <a:defRPr sz="3200" b="0">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2"/>
          <p:cNvSpPr txBox="1">
            <a:spLocks noGrp="1"/>
          </p:cNvSpPr>
          <p:nvPr>
            <p:ph type="body" idx="1"/>
          </p:nvPr>
        </p:nvSpPr>
        <p:spPr>
          <a:xfrm>
            <a:off x="8477250" y="2386584"/>
            <a:ext cx="3144774" cy="351129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800"/>
              <a:buNone/>
              <a:defRPr sz="1800">
                <a:solidFill>
                  <a:schemeClr val="lt1"/>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8"/>
        <p:cNvGrpSpPr/>
        <p:nvPr/>
      </p:nvGrpSpPr>
      <p:grpSpPr>
        <a:xfrm>
          <a:off x="0" y="0"/>
          <a:ext cx="0" cy="0"/>
          <a:chOff x="0" y="0"/>
          <a:chExt cx="0" cy="0"/>
        </a:xfrm>
      </p:grpSpPr>
      <p:sp>
        <p:nvSpPr>
          <p:cNvPr id="29" name="Google Shape;29;p10"/>
          <p:cNvSpPr/>
          <p:nvPr/>
        </p:nvSpPr>
        <p:spPr>
          <a:xfrm>
            <a:off x="8119870" y="237744"/>
            <a:ext cx="3826596" cy="6382512"/>
          </a:xfrm>
          <a:prstGeom prst="rect">
            <a:avLst/>
          </a:prstGeom>
          <a:solidFill>
            <a:srgbClr val="D8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0"/>
          <p:cNvSpPr>
            <a:spLocks noGrp="1"/>
          </p:cNvSpPr>
          <p:nvPr>
            <p:ph type="pic" idx="2"/>
          </p:nvPr>
        </p:nvSpPr>
        <p:spPr>
          <a:xfrm>
            <a:off x="228599" y="237744"/>
            <a:ext cx="7696201" cy="6382512"/>
          </a:xfrm>
          <a:prstGeom prst="rect">
            <a:avLst/>
          </a:prstGeom>
          <a:solidFill>
            <a:srgbClr val="D5C3B2"/>
          </a:solidFill>
          <a:ln>
            <a:noFill/>
          </a:ln>
        </p:spPr>
        <p:txBody>
          <a:bodyPr spcFirstLastPara="1" wrap="square" lIns="91425" tIns="45700" rIns="91425" bIns="45700" anchor="t" anchorCtr="0">
            <a:normAutofit/>
          </a:bodyPr>
          <a:lstStyle>
            <a:lvl1pPr marR="0" lvl="0" algn="l" rtl="0">
              <a:lnSpc>
                <a:spcPct val="100000"/>
              </a:lnSpc>
              <a:spcBef>
                <a:spcPts val="900"/>
              </a:spcBef>
              <a:spcAft>
                <a:spcPts val="0"/>
              </a:spcAft>
              <a:buClr>
                <a:srgbClr val="262626"/>
              </a:buClr>
              <a:buSzPts val="3200"/>
              <a:buFont typeface="Garamond"/>
              <a:buNone/>
              <a:defRPr sz="3200" b="0" i="0" u="none" strike="noStrike" cap="none">
                <a:solidFill>
                  <a:schemeClr val="dk1"/>
                </a:solidFill>
                <a:latin typeface="Gill Sans"/>
                <a:ea typeface="Gill Sans"/>
                <a:cs typeface="Gill Sans"/>
                <a:sym typeface="Gill Sans"/>
              </a:defRPr>
            </a:lvl1pPr>
            <a:lvl2pPr marR="0" lvl="1" algn="l" rtl="0">
              <a:lnSpc>
                <a:spcPct val="100000"/>
              </a:lnSpc>
              <a:spcBef>
                <a:spcPts val="500"/>
              </a:spcBef>
              <a:spcAft>
                <a:spcPts val="0"/>
              </a:spcAft>
              <a:buClr>
                <a:srgbClr val="262626"/>
              </a:buClr>
              <a:buSzPts val="2800"/>
              <a:buFont typeface="Garamond"/>
              <a:buNone/>
              <a:defRPr sz="2800" b="0" i="0" u="none" strike="noStrike" cap="none">
                <a:solidFill>
                  <a:schemeClr val="dk1"/>
                </a:solidFill>
                <a:latin typeface="Gill Sans"/>
                <a:ea typeface="Gill Sans"/>
                <a:cs typeface="Gill Sans"/>
                <a:sym typeface="Gill Sans"/>
              </a:defRPr>
            </a:lvl2pPr>
            <a:lvl3pPr marR="0" lvl="2" algn="l" rtl="0">
              <a:lnSpc>
                <a:spcPct val="100000"/>
              </a:lnSpc>
              <a:spcBef>
                <a:spcPts val="500"/>
              </a:spcBef>
              <a:spcAft>
                <a:spcPts val="0"/>
              </a:spcAft>
              <a:buClr>
                <a:srgbClr val="262626"/>
              </a:buClr>
              <a:buSzPts val="2400"/>
              <a:buFont typeface="Garamond"/>
              <a:buNone/>
              <a:defRPr sz="2400" b="0" i="0" u="none" strike="noStrike" cap="none">
                <a:solidFill>
                  <a:schemeClr val="dk1"/>
                </a:solidFill>
                <a:latin typeface="Gill Sans"/>
                <a:ea typeface="Gill Sans"/>
                <a:cs typeface="Gill Sans"/>
                <a:sym typeface="Gill Sans"/>
              </a:defRPr>
            </a:lvl3pPr>
            <a:lvl4pPr marR="0" lvl="3"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Gill Sans"/>
                <a:ea typeface="Gill Sans"/>
                <a:cs typeface="Gill Sans"/>
                <a:sym typeface="Gill Sans"/>
              </a:defRPr>
            </a:lvl4pPr>
            <a:lvl5pPr marR="0" lvl="4"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Gill Sans"/>
                <a:ea typeface="Gill Sans"/>
                <a:cs typeface="Gill Sans"/>
                <a:sym typeface="Gill Sans"/>
              </a:defRPr>
            </a:lvl5pPr>
            <a:lvl6pPr marR="0" lvl="5"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Gill Sans"/>
                <a:ea typeface="Gill Sans"/>
                <a:cs typeface="Gill Sans"/>
                <a:sym typeface="Gill Sans"/>
              </a:defRPr>
            </a:lvl6pPr>
            <a:lvl7pPr marR="0" lvl="6"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Gill Sans"/>
                <a:ea typeface="Gill Sans"/>
                <a:cs typeface="Gill Sans"/>
                <a:sym typeface="Gill Sans"/>
              </a:defRPr>
            </a:lvl7pPr>
            <a:lvl8pPr marR="0" lvl="7"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Gill Sans"/>
                <a:ea typeface="Gill Sans"/>
                <a:cs typeface="Gill Sans"/>
                <a:sym typeface="Gill Sans"/>
              </a:defRPr>
            </a:lvl8pPr>
            <a:lvl9pPr marR="0" lvl="8"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Gill Sans"/>
                <a:ea typeface="Gill Sans"/>
                <a:cs typeface="Gill Sans"/>
                <a:sym typeface="Gill Sans"/>
              </a:defRPr>
            </a:lvl9pPr>
          </a:lstStyle>
          <a:p>
            <a:endParaRPr/>
          </a:p>
        </p:txBody>
      </p:sp>
      <p:sp>
        <p:nvSpPr>
          <p:cNvPr id="31" name="Google Shape;31;p10"/>
          <p:cNvSpPr txBox="1">
            <a:spLocks noGrp="1"/>
          </p:cNvSpPr>
          <p:nvPr>
            <p:ph type="dt" idx="10"/>
          </p:nvPr>
        </p:nvSpPr>
        <p:spPr>
          <a:xfrm>
            <a:off x="5662337" y="6035040"/>
            <a:ext cx="2071963"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0"/>
          <p:cNvSpPr txBox="1">
            <a:spLocks noGrp="1"/>
          </p:cNvSpPr>
          <p:nvPr>
            <p:ph type="ftr" idx="11"/>
          </p:nvPr>
        </p:nvSpPr>
        <p:spPr>
          <a:xfrm>
            <a:off x="612648" y="6035040"/>
            <a:ext cx="4588002"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000" b="1">
                <a:solidFill>
                  <a:srgbClr val="FFFFF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0"/>
          <p:cNvSpPr txBox="1">
            <a:spLocks noGrp="1"/>
          </p:cNvSpPr>
          <p:nvPr>
            <p:ph type="sldNum" idx="12"/>
          </p:nvPr>
        </p:nvSpPr>
        <p:spPr>
          <a:xfrm>
            <a:off x="10396728" y="6035040"/>
            <a:ext cx="1225296"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10"/>
          <p:cNvSpPr/>
          <p:nvPr/>
        </p:nvSpPr>
        <p:spPr>
          <a:xfrm>
            <a:off x="8254660" y="374904"/>
            <a:ext cx="3557016" cy="6108192"/>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0"/>
          <p:cNvSpPr txBox="1">
            <a:spLocks noGrp="1"/>
          </p:cNvSpPr>
          <p:nvPr>
            <p:ph type="title"/>
          </p:nvPr>
        </p:nvSpPr>
        <p:spPr>
          <a:xfrm>
            <a:off x="8477250" y="603504"/>
            <a:ext cx="3144774" cy="16459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200"/>
              <a:buFont typeface="Gill Sans"/>
              <a:buNone/>
              <a:defRPr sz="3200" b="0">
                <a:solidFill>
                  <a:schemeClr val="dk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8477250" y="2386584"/>
            <a:ext cx="3144774" cy="351129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800"/>
              <a:buNone/>
              <a:defRPr sz="1800">
                <a:solidFill>
                  <a:schemeClr val="dk1"/>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40" name="Google Shape;40;p13"/>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3"/>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3"/>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3"/>
        <p:cNvGrpSpPr/>
        <p:nvPr/>
      </p:nvGrpSpPr>
      <p:grpSpPr>
        <a:xfrm>
          <a:off x="0" y="0"/>
          <a:ext cx="0" cy="0"/>
          <a:chOff x="0" y="0"/>
          <a:chExt cx="0" cy="0"/>
        </a:xfrm>
      </p:grpSpPr>
      <p:sp>
        <p:nvSpPr>
          <p:cNvPr id="44" name="Google Shape;44;p14"/>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 name="Google Shape;45;p14"/>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4"/>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4"/>
          <p:cNvSpPr/>
          <p:nvPr/>
        </p:nvSpPr>
        <p:spPr>
          <a:xfrm>
            <a:off x="5135880" y="1267730"/>
            <a:ext cx="1920240" cy="7315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4"/>
          <p:cNvSpPr txBox="1">
            <a:spLocks noGrp="1"/>
          </p:cNvSpPr>
          <p:nvPr>
            <p:ph type="title"/>
          </p:nvPr>
        </p:nvSpPr>
        <p:spPr>
          <a:xfrm>
            <a:off x="1629156" y="2275165"/>
            <a:ext cx="8933688" cy="2406895"/>
          </a:xfrm>
          <a:prstGeom prst="rect">
            <a:avLst/>
          </a:prstGeom>
          <a:noFill/>
          <a:ln>
            <a:noFill/>
          </a:ln>
        </p:spPr>
        <p:txBody>
          <a:bodyPr spcFirstLastPara="1" wrap="square" lIns="91425" tIns="45700" rIns="91425" bIns="45700" anchor="ctr" anchorCtr="0">
            <a:normAutofit/>
          </a:bodyPr>
          <a:lstStyle>
            <a:lvl1pPr lvl="0" algn="ctr">
              <a:lnSpc>
                <a:spcPct val="83000"/>
              </a:lnSpc>
              <a:spcBef>
                <a:spcPts val="0"/>
              </a:spcBef>
              <a:spcAft>
                <a:spcPts val="0"/>
              </a:spcAft>
              <a:buClr>
                <a:srgbClr val="262626"/>
              </a:buClr>
              <a:buSzPts val="6800"/>
              <a:buFont typeface="Gill Sans"/>
              <a:buNone/>
              <a:defRPr sz="6800" cap="none">
                <a:solidFill>
                  <a:srgbClr val="262626"/>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49" name="Google Shape;49;p14"/>
          <p:cNvGrpSpPr/>
          <p:nvPr/>
        </p:nvGrpSpPr>
        <p:grpSpPr>
          <a:xfrm>
            <a:off x="5250180" y="1267730"/>
            <a:ext cx="1691640" cy="615934"/>
            <a:chOff x="5250180" y="1267730"/>
            <a:chExt cx="1691640" cy="615934"/>
          </a:xfrm>
        </p:grpSpPr>
        <p:cxnSp>
          <p:nvCxnSpPr>
            <p:cNvPr id="50" name="Google Shape;50;p14"/>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51" name="Google Shape;51;p14"/>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52" name="Google Shape;52;p14"/>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53" name="Google Shape;53;p14"/>
          <p:cNvSpPr txBox="1">
            <a:spLocks noGrp="1"/>
          </p:cNvSpPr>
          <p:nvPr>
            <p:ph type="body" idx="1"/>
          </p:nvPr>
        </p:nvSpPr>
        <p:spPr>
          <a:xfrm>
            <a:off x="1629156" y="4682062"/>
            <a:ext cx="8939784" cy="4572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900"/>
              </a:spcBef>
              <a:spcAft>
                <a:spcPts val="0"/>
              </a:spcAft>
              <a:buSzPts val="1800"/>
              <a:buNone/>
              <a:defRPr sz="1800">
                <a:solidFill>
                  <a:srgbClr val="0C0C0C"/>
                </a:solidFill>
              </a:defRPr>
            </a:lvl1pPr>
            <a:lvl2pPr marL="914400" lvl="1" indent="-228600" algn="l">
              <a:lnSpc>
                <a:spcPct val="100000"/>
              </a:lnSpc>
              <a:spcBef>
                <a:spcPts val="500"/>
              </a:spcBef>
              <a:spcAft>
                <a:spcPts val="0"/>
              </a:spcAft>
              <a:buSzPts val="1600"/>
              <a:buNone/>
              <a:defRPr sz="1600">
                <a:solidFill>
                  <a:srgbClr val="888888"/>
                </a:solidFill>
              </a:defRPr>
            </a:lvl2pPr>
            <a:lvl3pPr marL="1371600" lvl="2" indent="-228600" algn="l">
              <a:lnSpc>
                <a:spcPct val="100000"/>
              </a:lnSpc>
              <a:spcBef>
                <a:spcPts val="500"/>
              </a:spcBef>
              <a:spcAft>
                <a:spcPts val="0"/>
              </a:spcAft>
              <a:buSzPts val="1600"/>
              <a:buNone/>
              <a:defRPr sz="1600">
                <a:solidFill>
                  <a:srgbClr val="888888"/>
                </a:solidFill>
              </a:defRPr>
            </a:lvl3pPr>
            <a:lvl4pPr marL="1828800" lvl="3" indent="-228600" algn="l">
              <a:lnSpc>
                <a:spcPct val="100000"/>
              </a:lnSpc>
              <a:spcBef>
                <a:spcPts val="500"/>
              </a:spcBef>
              <a:spcAft>
                <a:spcPts val="0"/>
              </a:spcAft>
              <a:buSzPts val="1400"/>
              <a:buNone/>
              <a:defRPr sz="1400">
                <a:solidFill>
                  <a:srgbClr val="888888"/>
                </a:solidFill>
              </a:defRPr>
            </a:lvl4pPr>
            <a:lvl5pPr marL="2286000" lvl="4" indent="-228600" algn="l">
              <a:lnSpc>
                <a:spcPct val="100000"/>
              </a:lnSpc>
              <a:spcBef>
                <a:spcPts val="500"/>
              </a:spcBef>
              <a:spcAft>
                <a:spcPts val="0"/>
              </a:spcAft>
              <a:buSzPts val="1400"/>
              <a:buNone/>
              <a:defRPr sz="1400">
                <a:solidFill>
                  <a:srgbClr val="888888"/>
                </a:solidFill>
              </a:defRPr>
            </a:lvl5pPr>
            <a:lvl6pPr marL="2743200" lvl="5" indent="-228600" algn="l">
              <a:lnSpc>
                <a:spcPct val="100000"/>
              </a:lnSpc>
              <a:spcBef>
                <a:spcPts val="500"/>
              </a:spcBef>
              <a:spcAft>
                <a:spcPts val="0"/>
              </a:spcAft>
              <a:buSzPts val="1400"/>
              <a:buNone/>
              <a:defRPr sz="1400">
                <a:solidFill>
                  <a:srgbClr val="888888"/>
                </a:solidFill>
              </a:defRPr>
            </a:lvl6pPr>
            <a:lvl7pPr marL="3200400" lvl="6" indent="-228600" algn="l">
              <a:lnSpc>
                <a:spcPct val="100000"/>
              </a:lnSpc>
              <a:spcBef>
                <a:spcPts val="500"/>
              </a:spcBef>
              <a:spcAft>
                <a:spcPts val="0"/>
              </a:spcAft>
              <a:buSzPts val="1400"/>
              <a:buNone/>
              <a:defRPr sz="1400">
                <a:solidFill>
                  <a:srgbClr val="888888"/>
                </a:solidFill>
              </a:defRPr>
            </a:lvl7pPr>
            <a:lvl8pPr marL="3657600" lvl="7" indent="-228600" algn="l">
              <a:lnSpc>
                <a:spcPct val="100000"/>
              </a:lnSpc>
              <a:spcBef>
                <a:spcPts val="500"/>
              </a:spcBef>
              <a:spcAft>
                <a:spcPts val="0"/>
              </a:spcAft>
              <a:buSzPts val="1400"/>
              <a:buNone/>
              <a:defRPr sz="1400">
                <a:solidFill>
                  <a:srgbClr val="888888"/>
                </a:solidFill>
              </a:defRPr>
            </a:lvl8pPr>
            <a:lvl9pPr marL="4114800" lvl="8" indent="-228600" algn="l">
              <a:lnSpc>
                <a:spcPct val="100000"/>
              </a:lnSpc>
              <a:spcBef>
                <a:spcPts val="500"/>
              </a:spcBef>
              <a:spcAft>
                <a:spcPts val="0"/>
              </a:spcAft>
              <a:buSzPts val="1400"/>
              <a:buNone/>
              <a:defRPr sz="1400">
                <a:solidFill>
                  <a:srgbClr val="888888"/>
                </a:solidFill>
              </a:defRPr>
            </a:lvl9pPr>
          </a:lstStyle>
          <a:p>
            <a:endParaRPr/>
          </a:p>
        </p:txBody>
      </p:sp>
      <p:sp>
        <p:nvSpPr>
          <p:cNvPr id="54" name="Google Shape;54;p14"/>
          <p:cNvSpPr txBox="1">
            <a:spLocks noGrp="1"/>
          </p:cNvSpPr>
          <p:nvPr>
            <p:ph type="dt" idx="10"/>
          </p:nvPr>
        </p:nvSpPr>
        <p:spPr>
          <a:xfrm>
            <a:off x="5318760" y="1344502"/>
            <a:ext cx="1554480" cy="498781"/>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rgbClr val="FFFFF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4"/>
          <p:cNvSpPr txBox="1">
            <a:spLocks noGrp="1"/>
          </p:cNvSpPr>
          <p:nvPr>
            <p:ph type="ftr" idx="11"/>
          </p:nvPr>
        </p:nvSpPr>
        <p:spPr>
          <a:xfrm>
            <a:off x="1629157" y="5177408"/>
            <a:ext cx="5660134"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4"/>
          <p:cNvSpPr txBox="1">
            <a:spLocks noGrp="1"/>
          </p:cNvSpPr>
          <p:nvPr>
            <p:ph type="sldNum" idx="12"/>
          </p:nvPr>
        </p:nvSpPr>
        <p:spPr>
          <a:xfrm>
            <a:off x="8604504" y="5177408"/>
            <a:ext cx="1958339"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b="0" i="0" u="none" strike="noStrike" cap="none">
                <a:solidFill>
                  <a:srgbClr val="262626"/>
                </a:solidFill>
                <a:latin typeface="Gill Sans"/>
                <a:ea typeface="Gill Sans"/>
                <a:cs typeface="Gill Sans"/>
                <a:sym typeface="Gill Sans"/>
              </a:defRPr>
            </a:lvl1pPr>
            <a:lvl2pPr marL="0" lvl="1" indent="0" algn="r">
              <a:spcBef>
                <a:spcPts val="0"/>
              </a:spcBef>
              <a:buNone/>
              <a:defRPr sz="1000" b="0" i="0" u="none" strike="noStrike" cap="none">
                <a:solidFill>
                  <a:srgbClr val="262626"/>
                </a:solidFill>
                <a:latin typeface="Gill Sans"/>
                <a:ea typeface="Gill Sans"/>
                <a:cs typeface="Gill Sans"/>
                <a:sym typeface="Gill Sans"/>
              </a:defRPr>
            </a:lvl2pPr>
            <a:lvl3pPr marL="0" lvl="2" indent="0" algn="r">
              <a:spcBef>
                <a:spcPts val="0"/>
              </a:spcBef>
              <a:buNone/>
              <a:defRPr sz="1000" b="0" i="0" u="none" strike="noStrike" cap="none">
                <a:solidFill>
                  <a:srgbClr val="262626"/>
                </a:solidFill>
                <a:latin typeface="Gill Sans"/>
                <a:ea typeface="Gill Sans"/>
                <a:cs typeface="Gill Sans"/>
                <a:sym typeface="Gill Sans"/>
              </a:defRPr>
            </a:lvl3pPr>
            <a:lvl4pPr marL="0" lvl="3" indent="0" algn="r">
              <a:spcBef>
                <a:spcPts val="0"/>
              </a:spcBef>
              <a:buNone/>
              <a:defRPr sz="1000" b="0" i="0" u="none" strike="noStrike" cap="none">
                <a:solidFill>
                  <a:srgbClr val="262626"/>
                </a:solidFill>
                <a:latin typeface="Gill Sans"/>
                <a:ea typeface="Gill Sans"/>
                <a:cs typeface="Gill Sans"/>
                <a:sym typeface="Gill Sans"/>
              </a:defRPr>
            </a:lvl4pPr>
            <a:lvl5pPr marL="0" lvl="4" indent="0" algn="r">
              <a:spcBef>
                <a:spcPts val="0"/>
              </a:spcBef>
              <a:buNone/>
              <a:defRPr sz="1000" b="0" i="0" u="none" strike="noStrike" cap="none">
                <a:solidFill>
                  <a:srgbClr val="262626"/>
                </a:solidFill>
                <a:latin typeface="Gill Sans"/>
                <a:ea typeface="Gill Sans"/>
                <a:cs typeface="Gill Sans"/>
                <a:sym typeface="Gill Sans"/>
              </a:defRPr>
            </a:lvl5pPr>
            <a:lvl6pPr marL="0" lvl="5" indent="0" algn="r">
              <a:spcBef>
                <a:spcPts val="0"/>
              </a:spcBef>
              <a:buNone/>
              <a:defRPr sz="1000" b="0" i="0" u="none" strike="noStrike" cap="none">
                <a:solidFill>
                  <a:srgbClr val="262626"/>
                </a:solidFill>
                <a:latin typeface="Gill Sans"/>
                <a:ea typeface="Gill Sans"/>
                <a:cs typeface="Gill Sans"/>
                <a:sym typeface="Gill Sans"/>
              </a:defRPr>
            </a:lvl6pPr>
            <a:lvl7pPr marL="0" lvl="6" indent="0" algn="r">
              <a:spcBef>
                <a:spcPts val="0"/>
              </a:spcBef>
              <a:buNone/>
              <a:defRPr sz="1000" b="0" i="0" u="none" strike="noStrike" cap="none">
                <a:solidFill>
                  <a:srgbClr val="262626"/>
                </a:solidFill>
                <a:latin typeface="Gill Sans"/>
                <a:ea typeface="Gill Sans"/>
                <a:cs typeface="Gill Sans"/>
                <a:sym typeface="Gill Sans"/>
              </a:defRPr>
            </a:lvl7pPr>
            <a:lvl8pPr marL="0" lvl="7" indent="0" algn="r">
              <a:spcBef>
                <a:spcPts val="0"/>
              </a:spcBef>
              <a:buNone/>
              <a:defRPr sz="1000" b="0" i="0" u="none" strike="noStrike" cap="none">
                <a:solidFill>
                  <a:srgbClr val="262626"/>
                </a:solidFill>
                <a:latin typeface="Gill Sans"/>
                <a:ea typeface="Gill Sans"/>
                <a:cs typeface="Gill Sans"/>
                <a:sym typeface="Gill Sans"/>
              </a:defRPr>
            </a:lvl8pPr>
            <a:lvl9pPr marL="0" lvl="8" indent="0" algn="r">
              <a:spcBef>
                <a:spcPts val="0"/>
              </a:spcBef>
              <a:buNone/>
              <a:defRPr sz="1000" b="0" i="0" u="none" strike="noStrike" cap="none">
                <a:solidFill>
                  <a:srgbClr val="262626"/>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5"/>
          <p:cNvSpPr txBox="1">
            <a:spLocks noGrp="1"/>
          </p:cNvSpPr>
          <p:nvPr>
            <p:ph type="body" idx="1"/>
          </p:nvPr>
        </p:nvSpPr>
        <p:spPr>
          <a:xfrm>
            <a:off x="1066800" y="2103120"/>
            <a:ext cx="466344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60" name="Google Shape;60;p15"/>
          <p:cNvSpPr txBox="1">
            <a:spLocks noGrp="1"/>
          </p:cNvSpPr>
          <p:nvPr>
            <p:ph type="body" idx="2"/>
          </p:nvPr>
        </p:nvSpPr>
        <p:spPr>
          <a:xfrm>
            <a:off x="6461760" y="2103120"/>
            <a:ext cx="466344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61" name="Google Shape;61;p15"/>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5"/>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6"/>
          <p:cNvSpPr txBox="1">
            <a:spLocks noGrp="1"/>
          </p:cNvSpPr>
          <p:nvPr>
            <p:ph type="body" idx="1"/>
          </p:nvPr>
        </p:nvSpPr>
        <p:spPr>
          <a:xfrm>
            <a:off x="1069848" y="2074334"/>
            <a:ext cx="466344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900"/>
              <a:buNone/>
              <a:defRPr sz="1900" b="1" i="0">
                <a:solidFill>
                  <a:schemeClr val="dk1"/>
                </a:solidFill>
                <a:latin typeface="Gill Sans"/>
                <a:ea typeface="Gill Sans"/>
                <a:cs typeface="Gill Sans"/>
                <a:sym typeface="Gill Sans"/>
              </a:defRPr>
            </a:lvl1pPr>
            <a:lvl2pPr marL="914400" lvl="1" indent="-228600" algn="l">
              <a:lnSpc>
                <a:spcPct val="100000"/>
              </a:lnSpc>
              <a:spcBef>
                <a:spcPts val="500"/>
              </a:spcBef>
              <a:spcAft>
                <a:spcPts val="0"/>
              </a:spcAft>
              <a:buSzPts val="1800"/>
              <a:buNone/>
              <a:defRPr sz="18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67" name="Google Shape;67;p16"/>
          <p:cNvSpPr txBox="1">
            <a:spLocks noGrp="1"/>
          </p:cNvSpPr>
          <p:nvPr>
            <p:ph type="body" idx="2"/>
          </p:nvPr>
        </p:nvSpPr>
        <p:spPr>
          <a:xfrm>
            <a:off x="1069848" y="2792472"/>
            <a:ext cx="4663440" cy="31638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68" name="Google Shape;68;p16"/>
          <p:cNvSpPr txBox="1">
            <a:spLocks noGrp="1"/>
          </p:cNvSpPr>
          <p:nvPr>
            <p:ph type="body" idx="3"/>
          </p:nvPr>
        </p:nvSpPr>
        <p:spPr>
          <a:xfrm>
            <a:off x="6458712" y="2074334"/>
            <a:ext cx="466344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900"/>
              <a:buNone/>
              <a:defRPr sz="1900" b="1">
                <a:solidFill>
                  <a:schemeClr val="dk1"/>
                </a:solidFill>
              </a:defRPr>
            </a:lvl1pPr>
            <a:lvl2pPr marL="914400" lvl="1" indent="-228600" algn="l">
              <a:lnSpc>
                <a:spcPct val="100000"/>
              </a:lnSpc>
              <a:spcBef>
                <a:spcPts val="500"/>
              </a:spcBef>
              <a:spcAft>
                <a:spcPts val="0"/>
              </a:spcAft>
              <a:buSzPts val="1800"/>
              <a:buNone/>
              <a:defRPr sz="18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69" name="Google Shape;69;p16"/>
          <p:cNvSpPr txBox="1">
            <a:spLocks noGrp="1"/>
          </p:cNvSpPr>
          <p:nvPr>
            <p:ph type="body" idx="4"/>
          </p:nvPr>
        </p:nvSpPr>
        <p:spPr>
          <a:xfrm>
            <a:off x="6458712" y="2792471"/>
            <a:ext cx="4663440" cy="316450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70" name="Google Shape;70;p16"/>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18"/>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8"/>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8"/>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2"/>
        <p:cNvGrpSpPr/>
        <p:nvPr/>
      </p:nvGrpSpPr>
      <p:grpSpPr>
        <a:xfrm>
          <a:off x="0" y="0"/>
          <a:ext cx="0" cy="0"/>
          <a:chOff x="0" y="0"/>
          <a:chExt cx="0" cy="0"/>
        </a:xfrm>
      </p:grpSpPr>
      <p:sp>
        <p:nvSpPr>
          <p:cNvPr id="83" name="Google Shape;83;p19"/>
          <p:cNvSpPr/>
          <p:nvPr/>
        </p:nvSpPr>
        <p:spPr>
          <a:xfrm>
            <a:off x="8119870" y="237744"/>
            <a:ext cx="3826596" cy="6382512"/>
          </a:xfrm>
          <a:prstGeom prst="rect">
            <a:avLst/>
          </a:prstGeom>
          <a:solidFill>
            <a:srgbClr val="D8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9"/>
          <p:cNvSpPr/>
          <p:nvPr/>
        </p:nvSpPr>
        <p:spPr>
          <a:xfrm>
            <a:off x="8254660" y="374904"/>
            <a:ext cx="3557016" cy="6108192"/>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9"/>
          <p:cNvSpPr txBox="1">
            <a:spLocks noGrp="1"/>
          </p:cNvSpPr>
          <p:nvPr>
            <p:ph type="title"/>
          </p:nvPr>
        </p:nvSpPr>
        <p:spPr>
          <a:xfrm>
            <a:off x="8458200" y="607392"/>
            <a:ext cx="3161963" cy="16459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200"/>
              <a:buFont typeface="Gill Sans"/>
              <a:buNone/>
              <a:defRPr sz="3200" b="0" cap="none">
                <a:solidFill>
                  <a:schemeClr val="dk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9"/>
          <p:cNvSpPr txBox="1">
            <a:spLocks noGrp="1"/>
          </p:cNvSpPr>
          <p:nvPr>
            <p:ph type="body" idx="1"/>
          </p:nvPr>
        </p:nvSpPr>
        <p:spPr>
          <a:xfrm>
            <a:off x="685800" y="609600"/>
            <a:ext cx="6858000" cy="5334000"/>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900"/>
              </a:spcBef>
              <a:spcAft>
                <a:spcPts val="0"/>
              </a:spcAft>
              <a:buSzPts val="1900"/>
              <a:buChar char="◦"/>
              <a:defRPr sz="19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87" name="Google Shape;87;p19"/>
          <p:cNvSpPr txBox="1">
            <a:spLocks noGrp="1"/>
          </p:cNvSpPr>
          <p:nvPr>
            <p:ph type="body" idx="2"/>
          </p:nvPr>
        </p:nvSpPr>
        <p:spPr>
          <a:xfrm>
            <a:off x="8458200" y="2336800"/>
            <a:ext cx="3161963" cy="36068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800"/>
              <a:buNone/>
              <a:defRPr sz="1800">
                <a:solidFill>
                  <a:schemeClr val="dk1"/>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88" name="Google Shape;88;p19"/>
          <p:cNvSpPr txBox="1">
            <a:spLocks noGrp="1"/>
          </p:cNvSpPr>
          <p:nvPr>
            <p:ph type="dt" idx="10"/>
          </p:nvPr>
        </p:nvSpPr>
        <p:spPr>
          <a:xfrm>
            <a:off x="5588000" y="6035040"/>
            <a:ext cx="1955800"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9"/>
          <p:cNvSpPr txBox="1">
            <a:spLocks noGrp="1"/>
          </p:cNvSpPr>
          <p:nvPr>
            <p:ph type="ftr" idx="11"/>
          </p:nvPr>
        </p:nvSpPr>
        <p:spPr>
          <a:xfrm>
            <a:off x="685801" y="6035040"/>
            <a:ext cx="45847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9"/>
          <p:cNvSpPr txBox="1">
            <a:spLocks noGrp="1"/>
          </p:cNvSpPr>
          <p:nvPr>
            <p:ph type="sldNum" idx="12"/>
          </p:nvPr>
        </p:nvSpPr>
        <p:spPr>
          <a:xfrm>
            <a:off x="10396728" y="6035040"/>
            <a:ext cx="1223435"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b="0" i="0" u="none" strike="noStrike" cap="none">
                <a:solidFill>
                  <a:srgbClr val="262626"/>
                </a:solidFill>
                <a:latin typeface="Gill Sans"/>
                <a:ea typeface="Gill Sans"/>
                <a:cs typeface="Gill Sans"/>
                <a:sym typeface="Gill Sans"/>
              </a:defRPr>
            </a:lvl1pPr>
            <a:lvl2pPr marL="0" lvl="1" indent="0" algn="r">
              <a:spcBef>
                <a:spcPts val="0"/>
              </a:spcBef>
              <a:buNone/>
              <a:defRPr sz="1000" b="0" i="0" u="none" strike="noStrike" cap="none">
                <a:solidFill>
                  <a:srgbClr val="262626"/>
                </a:solidFill>
                <a:latin typeface="Gill Sans"/>
                <a:ea typeface="Gill Sans"/>
                <a:cs typeface="Gill Sans"/>
                <a:sym typeface="Gill Sans"/>
              </a:defRPr>
            </a:lvl2pPr>
            <a:lvl3pPr marL="0" lvl="2" indent="0" algn="r">
              <a:spcBef>
                <a:spcPts val="0"/>
              </a:spcBef>
              <a:buNone/>
              <a:defRPr sz="1000" b="0" i="0" u="none" strike="noStrike" cap="none">
                <a:solidFill>
                  <a:srgbClr val="262626"/>
                </a:solidFill>
                <a:latin typeface="Gill Sans"/>
                <a:ea typeface="Gill Sans"/>
                <a:cs typeface="Gill Sans"/>
                <a:sym typeface="Gill Sans"/>
              </a:defRPr>
            </a:lvl3pPr>
            <a:lvl4pPr marL="0" lvl="3" indent="0" algn="r">
              <a:spcBef>
                <a:spcPts val="0"/>
              </a:spcBef>
              <a:buNone/>
              <a:defRPr sz="1000" b="0" i="0" u="none" strike="noStrike" cap="none">
                <a:solidFill>
                  <a:srgbClr val="262626"/>
                </a:solidFill>
                <a:latin typeface="Gill Sans"/>
                <a:ea typeface="Gill Sans"/>
                <a:cs typeface="Gill Sans"/>
                <a:sym typeface="Gill Sans"/>
              </a:defRPr>
            </a:lvl4pPr>
            <a:lvl5pPr marL="0" lvl="4" indent="0" algn="r">
              <a:spcBef>
                <a:spcPts val="0"/>
              </a:spcBef>
              <a:buNone/>
              <a:defRPr sz="1000" b="0" i="0" u="none" strike="noStrike" cap="none">
                <a:solidFill>
                  <a:srgbClr val="262626"/>
                </a:solidFill>
                <a:latin typeface="Gill Sans"/>
                <a:ea typeface="Gill Sans"/>
                <a:cs typeface="Gill Sans"/>
                <a:sym typeface="Gill Sans"/>
              </a:defRPr>
            </a:lvl5pPr>
            <a:lvl6pPr marL="0" lvl="5" indent="0" algn="r">
              <a:spcBef>
                <a:spcPts val="0"/>
              </a:spcBef>
              <a:buNone/>
              <a:defRPr sz="1000" b="0" i="0" u="none" strike="noStrike" cap="none">
                <a:solidFill>
                  <a:srgbClr val="262626"/>
                </a:solidFill>
                <a:latin typeface="Gill Sans"/>
                <a:ea typeface="Gill Sans"/>
                <a:cs typeface="Gill Sans"/>
                <a:sym typeface="Gill Sans"/>
              </a:defRPr>
            </a:lvl6pPr>
            <a:lvl7pPr marL="0" lvl="6" indent="0" algn="r">
              <a:spcBef>
                <a:spcPts val="0"/>
              </a:spcBef>
              <a:buNone/>
              <a:defRPr sz="1000" b="0" i="0" u="none" strike="noStrike" cap="none">
                <a:solidFill>
                  <a:srgbClr val="262626"/>
                </a:solidFill>
                <a:latin typeface="Gill Sans"/>
                <a:ea typeface="Gill Sans"/>
                <a:cs typeface="Gill Sans"/>
                <a:sym typeface="Gill Sans"/>
              </a:defRPr>
            </a:lvl7pPr>
            <a:lvl8pPr marL="0" lvl="7" indent="0" algn="r">
              <a:spcBef>
                <a:spcPts val="0"/>
              </a:spcBef>
              <a:buNone/>
              <a:defRPr sz="1000" b="0" i="0" u="none" strike="noStrike" cap="none">
                <a:solidFill>
                  <a:srgbClr val="262626"/>
                </a:solidFill>
                <a:latin typeface="Gill Sans"/>
                <a:ea typeface="Gill Sans"/>
                <a:cs typeface="Gill Sans"/>
                <a:sym typeface="Gill Sans"/>
              </a:defRPr>
            </a:lvl8pPr>
            <a:lvl9pPr marL="0" lvl="8" indent="0" algn="r">
              <a:spcBef>
                <a:spcPts val="0"/>
              </a:spcBef>
              <a:buNone/>
              <a:defRPr sz="1000" b="0" i="0" u="none" strike="noStrike" cap="none">
                <a:solidFill>
                  <a:srgbClr val="262626"/>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7" name="Google Shape;7;p8"/>
          <p:cNvSpPr/>
          <p:nvPr/>
        </p:nvSpPr>
        <p:spPr>
          <a:xfrm>
            <a:off x="234696" y="237744"/>
            <a:ext cx="11722608" cy="6382512"/>
          </a:xfrm>
          <a:prstGeom prst="rect">
            <a:avLst/>
          </a:prstGeom>
          <a:solidFill>
            <a:srgbClr val="BFBFB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8"/>
          <p:cNvSpPr/>
          <p:nvPr/>
        </p:nvSpPr>
        <p:spPr>
          <a:xfrm>
            <a:off x="371856" y="374904"/>
            <a:ext cx="11448288" cy="6108192"/>
          </a:xfrm>
          <a:prstGeom prst="rect">
            <a:avLst/>
          </a:prstGeom>
          <a:noFill/>
          <a:ln w="9525" cap="sq" cmpd="sng">
            <a:solidFill>
              <a:srgbClr val="26262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8"/>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4400"/>
              <a:buFont typeface="Gill Sans"/>
              <a:buNone/>
              <a:defRPr sz="44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8"/>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marR="0" lvl="0" indent="-336550" algn="l" rtl="0">
              <a:lnSpc>
                <a:spcPct val="100000"/>
              </a:lnSpc>
              <a:spcBef>
                <a:spcPts val="900"/>
              </a:spcBef>
              <a:spcAft>
                <a:spcPts val="0"/>
              </a:spcAft>
              <a:buClr>
                <a:srgbClr val="262626"/>
              </a:buClr>
              <a:buSzPts val="1700"/>
              <a:buFont typeface="Garamond"/>
              <a:buChar char="◦"/>
              <a:defRPr sz="1700" b="0" i="0" u="none" strike="noStrike" cap="none">
                <a:solidFill>
                  <a:schemeClr val="dk1"/>
                </a:solidFill>
                <a:latin typeface="Gill Sans"/>
                <a:ea typeface="Gill Sans"/>
                <a:cs typeface="Gill Sans"/>
                <a:sym typeface="Gill Sans"/>
              </a:defRPr>
            </a:lvl1pPr>
            <a:lvl2pPr marL="914400" marR="0" lvl="1" indent="-323850" algn="l" rtl="0">
              <a:lnSpc>
                <a:spcPct val="100000"/>
              </a:lnSpc>
              <a:spcBef>
                <a:spcPts val="500"/>
              </a:spcBef>
              <a:spcAft>
                <a:spcPts val="0"/>
              </a:spcAft>
              <a:buClr>
                <a:srgbClr val="262626"/>
              </a:buClr>
              <a:buSzPts val="1500"/>
              <a:buFont typeface="Garamond"/>
              <a:buChar char="◦"/>
              <a:defRPr sz="1500" b="0" i="0" u="none" strike="noStrike" cap="none">
                <a:solidFill>
                  <a:schemeClr val="dk1"/>
                </a:solidFill>
                <a:latin typeface="Gill Sans"/>
                <a:ea typeface="Gill Sans"/>
                <a:cs typeface="Gill Sans"/>
                <a:sym typeface="Gill Sans"/>
              </a:defRPr>
            </a:lvl2pPr>
            <a:lvl3pPr marL="1371600" marR="0" lvl="2" indent="-311150" algn="l" rtl="0">
              <a:lnSpc>
                <a:spcPct val="100000"/>
              </a:lnSpc>
              <a:spcBef>
                <a:spcPts val="500"/>
              </a:spcBef>
              <a:spcAft>
                <a:spcPts val="0"/>
              </a:spcAft>
              <a:buClr>
                <a:srgbClr val="262626"/>
              </a:buClr>
              <a:buSzPts val="1300"/>
              <a:buFont typeface="Garamond"/>
              <a:buChar char="◦"/>
              <a:defRPr sz="1300" b="0" i="0" u="none" strike="noStrike" cap="none">
                <a:solidFill>
                  <a:schemeClr val="dk1"/>
                </a:solidFill>
                <a:latin typeface="Gill Sans"/>
                <a:ea typeface="Gill Sans"/>
                <a:cs typeface="Gill Sans"/>
                <a:sym typeface="Gill Sans"/>
              </a:defRPr>
            </a:lvl3pPr>
            <a:lvl4pPr marL="1828800" marR="0" lvl="3" indent="-311150" algn="l" rtl="0">
              <a:lnSpc>
                <a:spcPct val="100000"/>
              </a:lnSpc>
              <a:spcBef>
                <a:spcPts val="500"/>
              </a:spcBef>
              <a:spcAft>
                <a:spcPts val="0"/>
              </a:spcAft>
              <a:buClr>
                <a:srgbClr val="262626"/>
              </a:buClr>
              <a:buSzPts val="1300"/>
              <a:buFont typeface="Garamond"/>
              <a:buChar char="◦"/>
              <a:defRPr sz="1300" b="0" i="0" u="none" strike="noStrike" cap="none">
                <a:solidFill>
                  <a:schemeClr val="dk1"/>
                </a:solidFill>
                <a:latin typeface="Gill Sans"/>
                <a:ea typeface="Gill Sans"/>
                <a:cs typeface="Gill Sans"/>
                <a:sym typeface="Gill Sans"/>
              </a:defRPr>
            </a:lvl4pPr>
            <a:lvl5pPr marL="2286000" marR="0" lvl="4" indent="-311150" algn="l" rtl="0">
              <a:lnSpc>
                <a:spcPct val="100000"/>
              </a:lnSpc>
              <a:spcBef>
                <a:spcPts val="500"/>
              </a:spcBef>
              <a:spcAft>
                <a:spcPts val="0"/>
              </a:spcAft>
              <a:buClr>
                <a:srgbClr val="262626"/>
              </a:buClr>
              <a:buSzPts val="1300"/>
              <a:buFont typeface="Garamond"/>
              <a:buChar char="◦"/>
              <a:defRPr sz="1300" b="0" i="0" u="none" strike="noStrike" cap="none">
                <a:solidFill>
                  <a:schemeClr val="dk1"/>
                </a:solidFill>
                <a:latin typeface="Gill Sans"/>
                <a:ea typeface="Gill Sans"/>
                <a:cs typeface="Gill Sans"/>
                <a:sym typeface="Gill Sans"/>
              </a:defRPr>
            </a:lvl5pPr>
            <a:lvl6pPr marL="2743200" marR="0" lvl="5"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Gill Sans"/>
                <a:ea typeface="Gill Sans"/>
                <a:cs typeface="Gill Sans"/>
                <a:sym typeface="Gill Sans"/>
              </a:defRPr>
            </a:lvl6pPr>
            <a:lvl7pPr marL="3200400" marR="0" lvl="6"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Gill Sans"/>
                <a:ea typeface="Gill Sans"/>
                <a:cs typeface="Gill Sans"/>
                <a:sym typeface="Gill Sans"/>
              </a:defRPr>
            </a:lvl7pPr>
            <a:lvl8pPr marL="3657600" marR="0" lvl="7"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Gill Sans"/>
                <a:ea typeface="Gill Sans"/>
                <a:cs typeface="Gill Sans"/>
                <a:sym typeface="Gill Sans"/>
              </a:defRPr>
            </a:lvl8pPr>
            <a:lvl9pPr marL="4114800" marR="0" lvl="8"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Gill Sans"/>
                <a:ea typeface="Gill Sans"/>
                <a:cs typeface="Gill Sans"/>
                <a:sym typeface="Gill Sans"/>
              </a:defRPr>
            </a:lvl9pPr>
          </a:lstStyle>
          <a:p>
            <a:endParaRPr/>
          </a:p>
        </p:txBody>
      </p:sp>
      <p:sp>
        <p:nvSpPr>
          <p:cNvPr id="11" name="Google Shape;11;p8"/>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000" b="0" i="0" u="none" strike="noStrike" cap="none">
                <a:solidFill>
                  <a:srgbClr val="3F3F3F"/>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2" name="Google Shape;12;p8"/>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b="0" i="0" u="none" strike="noStrike" cap="none">
                <a:solidFill>
                  <a:srgbClr val="262626"/>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8"/>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00" b="0" i="0" u="none" strike="noStrike" cap="none">
                <a:solidFill>
                  <a:srgbClr val="3F3F3F"/>
                </a:solidFill>
                <a:latin typeface="Gill Sans"/>
                <a:ea typeface="Gill Sans"/>
                <a:cs typeface="Gill Sans"/>
                <a:sym typeface="Gill Sans"/>
              </a:defRPr>
            </a:lvl1pPr>
            <a:lvl2pPr marL="0" marR="0" lvl="1" indent="0" algn="r" rtl="0">
              <a:spcBef>
                <a:spcPts val="0"/>
              </a:spcBef>
              <a:buNone/>
              <a:defRPr sz="1000" b="0" i="0" u="none" strike="noStrike" cap="none">
                <a:solidFill>
                  <a:srgbClr val="3F3F3F"/>
                </a:solidFill>
                <a:latin typeface="Gill Sans"/>
                <a:ea typeface="Gill Sans"/>
                <a:cs typeface="Gill Sans"/>
                <a:sym typeface="Gill Sans"/>
              </a:defRPr>
            </a:lvl2pPr>
            <a:lvl3pPr marL="0" marR="0" lvl="2" indent="0" algn="r" rtl="0">
              <a:spcBef>
                <a:spcPts val="0"/>
              </a:spcBef>
              <a:buNone/>
              <a:defRPr sz="1000" b="0" i="0" u="none" strike="noStrike" cap="none">
                <a:solidFill>
                  <a:srgbClr val="3F3F3F"/>
                </a:solidFill>
                <a:latin typeface="Gill Sans"/>
                <a:ea typeface="Gill Sans"/>
                <a:cs typeface="Gill Sans"/>
                <a:sym typeface="Gill Sans"/>
              </a:defRPr>
            </a:lvl3pPr>
            <a:lvl4pPr marL="0" marR="0" lvl="3" indent="0" algn="r" rtl="0">
              <a:spcBef>
                <a:spcPts val="0"/>
              </a:spcBef>
              <a:buNone/>
              <a:defRPr sz="1000" b="0" i="0" u="none" strike="noStrike" cap="none">
                <a:solidFill>
                  <a:srgbClr val="3F3F3F"/>
                </a:solidFill>
                <a:latin typeface="Gill Sans"/>
                <a:ea typeface="Gill Sans"/>
                <a:cs typeface="Gill Sans"/>
                <a:sym typeface="Gill Sans"/>
              </a:defRPr>
            </a:lvl4pPr>
            <a:lvl5pPr marL="0" marR="0" lvl="4" indent="0" algn="r" rtl="0">
              <a:spcBef>
                <a:spcPts val="0"/>
              </a:spcBef>
              <a:buNone/>
              <a:defRPr sz="1000" b="0" i="0" u="none" strike="noStrike" cap="none">
                <a:solidFill>
                  <a:srgbClr val="3F3F3F"/>
                </a:solidFill>
                <a:latin typeface="Gill Sans"/>
                <a:ea typeface="Gill Sans"/>
                <a:cs typeface="Gill Sans"/>
                <a:sym typeface="Gill Sans"/>
              </a:defRPr>
            </a:lvl5pPr>
            <a:lvl6pPr marL="0" marR="0" lvl="5" indent="0" algn="r" rtl="0">
              <a:spcBef>
                <a:spcPts val="0"/>
              </a:spcBef>
              <a:buNone/>
              <a:defRPr sz="1000" b="0" i="0" u="none" strike="noStrike" cap="none">
                <a:solidFill>
                  <a:srgbClr val="3F3F3F"/>
                </a:solidFill>
                <a:latin typeface="Gill Sans"/>
                <a:ea typeface="Gill Sans"/>
                <a:cs typeface="Gill Sans"/>
                <a:sym typeface="Gill Sans"/>
              </a:defRPr>
            </a:lvl6pPr>
            <a:lvl7pPr marL="0" marR="0" lvl="6" indent="0" algn="r" rtl="0">
              <a:spcBef>
                <a:spcPts val="0"/>
              </a:spcBef>
              <a:buNone/>
              <a:defRPr sz="1000" b="0" i="0" u="none" strike="noStrike" cap="none">
                <a:solidFill>
                  <a:srgbClr val="3F3F3F"/>
                </a:solidFill>
                <a:latin typeface="Gill Sans"/>
                <a:ea typeface="Gill Sans"/>
                <a:cs typeface="Gill Sans"/>
                <a:sym typeface="Gill Sans"/>
              </a:defRPr>
            </a:lvl7pPr>
            <a:lvl8pPr marL="0" marR="0" lvl="7" indent="0" algn="r" rtl="0">
              <a:spcBef>
                <a:spcPts val="0"/>
              </a:spcBef>
              <a:buNone/>
              <a:defRPr sz="1000" b="0" i="0" u="none" strike="noStrike" cap="none">
                <a:solidFill>
                  <a:srgbClr val="3F3F3F"/>
                </a:solidFill>
                <a:latin typeface="Gill Sans"/>
                <a:ea typeface="Gill Sans"/>
                <a:cs typeface="Gill Sans"/>
                <a:sym typeface="Gill Sans"/>
              </a:defRPr>
            </a:lvl8pPr>
            <a:lvl9pPr marL="0" marR="0" lvl="8" indent="0" algn="r" rtl="0">
              <a:spcBef>
                <a:spcPts val="0"/>
              </a:spcBef>
              <a:buNone/>
              <a:defRPr sz="1000" b="0" i="0" u="none" strike="noStrike" cap="none">
                <a:solidFill>
                  <a:srgbClr val="3F3F3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4300">
        <p:push/>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Google Shape;104;p1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5" name="Google Shape;105;p11"/>
          <p:cNvSpPr/>
          <p:nvPr/>
        </p:nvSpPr>
        <p:spPr>
          <a:xfrm>
            <a:off x="234696" y="237744"/>
            <a:ext cx="11722608" cy="6382512"/>
          </a:xfrm>
          <a:prstGeom prst="rect">
            <a:avLst/>
          </a:prstGeom>
          <a:solidFill>
            <a:schemeClr val="dk1">
              <a:alpha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371856" y="374904"/>
            <a:ext cx="11448288" cy="6108192"/>
          </a:xfrm>
          <a:prstGeom prst="rect">
            <a:avLst/>
          </a:prstGeom>
          <a:noFill/>
          <a:ln w="9525" cap="sq" cmpd="sng">
            <a:solidFill>
              <a:srgbClr val="FEFEF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FEFEFE"/>
              </a:buClr>
              <a:buSzPts val="4400"/>
              <a:buFont typeface="Gill Sans"/>
              <a:buNone/>
              <a:defRPr sz="4400" b="0" i="0" u="none" strike="noStrike" cap="none">
                <a:solidFill>
                  <a:srgbClr val="FEFEFE"/>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11"/>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marR="0" lvl="0" indent="-336550" algn="l" rtl="0">
              <a:lnSpc>
                <a:spcPct val="100000"/>
              </a:lnSpc>
              <a:spcBef>
                <a:spcPts val="900"/>
              </a:spcBef>
              <a:spcAft>
                <a:spcPts val="0"/>
              </a:spcAft>
              <a:buClr>
                <a:srgbClr val="FEFEFE"/>
              </a:buClr>
              <a:buSzPts val="1700"/>
              <a:buFont typeface="Garamond"/>
              <a:buChar char="◦"/>
              <a:defRPr sz="1700" b="0" i="0" u="none" strike="noStrike" cap="none">
                <a:solidFill>
                  <a:schemeClr val="lt1"/>
                </a:solidFill>
                <a:latin typeface="Gill Sans"/>
                <a:ea typeface="Gill Sans"/>
                <a:cs typeface="Gill Sans"/>
                <a:sym typeface="Gill Sans"/>
              </a:defRPr>
            </a:lvl1pPr>
            <a:lvl2pPr marL="914400" marR="0" lvl="1" indent="-323850" algn="l" rtl="0">
              <a:lnSpc>
                <a:spcPct val="100000"/>
              </a:lnSpc>
              <a:spcBef>
                <a:spcPts val="500"/>
              </a:spcBef>
              <a:spcAft>
                <a:spcPts val="0"/>
              </a:spcAft>
              <a:buClr>
                <a:srgbClr val="FEFEFE"/>
              </a:buClr>
              <a:buSzPts val="1500"/>
              <a:buFont typeface="Garamond"/>
              <a:buChar char="◦"/>
              <a:defRPr sz="1500" b="0" i="0" u="none" strike="noStrike" cap="none">
                <a:solidFill>
                  <a:schemeClr val="lt1"/>
                </a:solidFill>
                <a:latin typeface="Gill Sans"/>
                <a:ea typeface="Gill Sans"/>
                <a:cs typeface="Gill Sans"/>
                <a:sym typeface="Gill Sans"/>
              </a:defRPr>
            </a:lvl2pPr>
            <a:lvl3pPr marL="1371600" marR="0" lvl="2" indent="-311150" algn="l" rtl="0">
              <a:lnSpc>
                <a:spcPct val="100000"/>
              </a:lnSpc>
              <a:spcBef>
                <a:spcPts val="500"/>
              </a:spcBef>
              <a:spcAft>
                <a:spcPts val="0"/>
              </a:spcAft>
              <a:buClr>
                <a:srgbClr val="FEFEFE"/>
              </a:buClr>
              <a:buSzPts val="1300"/>
              <a:buFont typeface="Garamond"/>
              <a:buChar char="◦"/>
              <a:defRPr sz="1300" b="0" i="0" u="none" strike="noStrike" cap="none">
                <a:solidFill>
                  <a:schemeClr val="lt1"/>
                </a:solidFill>
                <a:latin typeface="Gill Sans"/>
                <a:ea typeface="Gill Sans"/>
                <a:cs typeface="Gill Sans"/>
                <a:sym typeface="Gill Sans"/>
              </a:defRPr>
            </a:lvl3pPr>
            <a:lvl4pPr marL="1828800" marR="0" lvl="3" indent="-311150" algn="l" rtl="0">
              <a:lnSpc>
                <a:spcPct val="100000"/>
              </a:lnSpc>
              <a:spcBef>
                <a:spcPts val="500"/>
              </a:spcBef>
              <a:spcAft>
                <a:spcPts val="0"/>
              </a:spcAft>
              <a:buClr>
                <a:srgbClr val="FEFEFE"/>
              </a:buClr>
              <a:buSzPts val="1300"/>
              <a:buFont typeface="Garamond"/>
              <a:buChar char="◦"/>
              <a:defRPr sz="1300" b="0" i="0" u="none" strike="noStrike" cap="none">
                <a:solidFill>
                  <a:schemeClr val="lt1"/>
                </a:solidFill>
                <a:latin typeface="Gill Sans"/>
                <a:ea typeface="Gill Sans"/>
                <a:cs typeface="Gill Sans"/>
                <a:sym typeface="Gill Sans"/>
              </a:defRPr>
            </a:lvl4pPr>
            <a:lvl5pPr marL="2286000" marR="0" lvl="4" indent="-311150" algn="l" rtl="0">
              <a:lnSpc>
                <a:spcPct val="100000"/>
              </a:lnSpc>
              <a:spcBef>
                <a:spcPts val="500"/>
              </a:spcBef>
              <a:spcAft>
                <a:spcPts val="0"/>
              </a:spcAft>
              <a:buClr>
                <a:srgbClr val="FEFEFE"/>
              </a:buClr>
              <a:buSzPts val="1300"/>
              <a:buFont typeface="Garamond"/>
              <a:buChar char="◦"/>
              <a:defRPr sz="1300" b="0" i="0" u="none" strike="noStrike" cap="none">
                <a:solidFill>
                  <a:schemeClr val="lt1"/>
                </a:solidFill>
                <a:latin typeface="Gill Sans"/>
                <a:ea typeface="Gill Sans"/>
                <a:cs typeface="Gill Sans"/>
                <a:sym typeface="Gill Sans"/>
              </a:defRPr>
            </a:lvl5pPr>
            <a:lvl6pPr marL="2743200" marR="0" lvl="5"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Gill Sans"/>
                <a:ea typeface="Gill Sans"/>
                <a:cs typeface="Gill Sans"/>
                <a:sym typeface="Gill Sans"/>
              </a:defRPr>
            </a:lvl6pPr>
            <a:lvl7pPr marL="3200400" marR="0" lvl="6"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Gill Sans"/>
                <a:ea typeface="Gill Sans"/>
                <a:cs typeface="Gill Sans"/>
                <a:sym typeface="Gill Sans"/>
              </a:defRPr>
            </a:lvl7pPr>
            <a:lvl8pPr marL="3657600" marR="0" lvl="7"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Gill Sans"/>
                <a:ea typeface="Gill Sans"/>
                <a:cs typeface="Gill Sans"/>
                <a:sym typeface="Gill Sans"/>
              </a:defRPr>
            </a:lvl8pPr>
            <a:lvl9pPr marL="4114800" marR="0" lvl="8"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Gill Sans"/>
                <a:ea typeface="Gill Sans"/>
                <a:cs typeface="Gill Sans"/>
                <a:sym typeface="Gill Sans"/>
              </a:defRPr>
            </a:lvl9pPr>
          </a:lstStyle>
          <a:p>
            <a:endParaRPr/>
          </a:p>
        </p:txBody>
      </p:sp>
      <p:sp>
        <p:nvSpPr>
          <p:cNvPr id="109" name="Google Shape;109;p11"/>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000" b="0" i="0" u="none" strike="noStrike" cap="none">
                <a:solidFill>
                  <a:srgbClr val="FEFEFE"/>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10" name="Google Shape;110;p11"/>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b="0" i="0" u="none" strike="noStrike" cap="none">
                <a:solidFill>
                  <a:srgbClr val="FEFEFE"/>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11" name="Google Shape;111;p11"/>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00" b="0" i="0" u="none" strike="noStrike" cap="none">
                <a:solidFill>
                  <a:srgbClr val="FEFEFE"/>
                </a:solidFill>
                <a:latin typeface="Gill Sans"/>
                <a:ea typeface="Gill Sans"/>
                <a:cs typeface="Gill Sans"/>
                <a:sym typeface="Gill Sans"/>
              </a:defRPr>
            </a:lvl1pPr>
            <a:lvl2pPr marL="0" marR="0" lvl="1" indent="0" algn="r" rtl="0">
              <a:spcBef>
                <a:spcPts val="0"/>
              </a:spcBef>
              <a:buNone/>
              <a:defRPr sz="1000" b="0" i="0" u="none" strike="noStrike" cap="none">
                <a:solidFill>
                  <a:srgbClr val="FEFEFE"/>
                </a:solidFill>
                <a:latin typeface="Gill Sans"/>
                <a:ea typeface="Gill Sans"/>
                <a:cs typeface="Gill Sans"/>
                <a:sym typeface="Gill Sans"/>
              </a:defRPr>
            </a:lvl2pPr>
            <a:lvl3pPr marL="0" marR="0" lvl="2" indent="0" algn="r" rtl="0">
              <a:spcBef>
                <a:spcPts val="0"/>
              </a:spcBef>
              <a:buNone/>
              <a:defRPr sz="1000" b="0" i="0" u="none" strike="noStrike" cap="none">
                <a:solidFill>
                  <a:srgbClr val="FEFEFE"/>
                </a:solidFill>
                <a:latin typeface="Gill Sans"/>
                <a:ea typeface="Gill Sans"/>
                <a:cs typeface="Gill Sans"/>
                <a:sym typeface="Gill Sans"/>
              </a:defRPr>
            </a:lvl3pPr>
            <a:lvl4pPr marL="0" marR="0" lvl="3" indent="0" algn="r" rtl="0">
              <a:spcBef>
                <a:spcPts val="0"/>
              </a:spcBef>
              <a:buNone/>
              <a:defRPr sz="1000" b="0" i="0" u="none" strike="noStrike" cap="none">
                <a:solidFill>
                  <a:srgbClr val="FEFEFE"/>
                </a:solidFill>
                <a:latin typeface="Gill Sans"/>
                <a:ea typeface="Gill Sans"/>
                <a:cs typeface="Gill Sans"/>
                <a:sym typeface="Gill Sans"/>
              </a:defRPr>
            </a:lvl4pPr>
            <a:lvl5pPr marL="0" marR="0" lvl="4" indent="0" algn="r" rtl="0">
              <a:spcBef>
                <a:spcPts val="0"/>
              </a:spcBef>
              <a:buNone/>
              <a:defRPr sz="1000" b="0" i="0" u="none" strike="noStrike" cap="none">
                <a:solidFill>
                  <a:srgbClr val="FEFEFE"/>
                </a:solidFill>
                <a:latin typeface="Gill Sans"/>
                <a:ea typeface="Gill Sans"/>
                <a:cs typeface="Gill Sans"/>
                <a:sym typeface="Gill Sans"/>
              </a:defRPr>
            </a:lvl5pPr>
            <a:lvl6pPr marL="0" marR="0" lvl="5" indent="0" algn="r" rtl="0">
              <a:spcBef>
                <a:spcPts val="0"/>
              </a:spcBef>
              <a:buNone/>
              <a:defRPr sz="1000" b="0" i="0" u="none" strike="noStrike" cap="none">
                <a:solidFill>
                  <a:srgbClr val="FEFEFE"/>
                </a:solidFill>
                <a:latin typeface="Gill Sans"/>
                <a:ea typeface="Gill Sans"/>
                <a:cs typeface="Gill Sans"/>
                <a:sym typeface="Gill Sans"/>
              </a:defRPr>
            </a:lvl6pPr>
            <a:lvl7pPr marL="0" marR="0" lvl="6" indent="0" algn="r" rtl="0">
              <a:spcBef>
                <a:spcPts val="0"/>
              </a:spcBef>
              <a:buNone/>
              <a:defRPr sz="1000" b="0" i="0" u="none" strike="noStrike" cap="none">
                <a:solidFill>
                  <a:srgbClr val="FEFEFE"/>
                </a:solidFill>
                <a:latin typeface="Gill Sans"/>
                <a:ea typeface="Gill Sans"/>
                <a:cs typeface="Gill Sans"/>
                <a:sym typeface="Gill Sans"/>
              </a:defRPr>
            </a:lvl7pPr>
            <a:lvl8pPr marL="0" marR="0" lvl="7" indent="0" algn="r" rtl="0">
              <a:spcBef>
                <a:spcPts val="0"/>
              </a:spcBef>
              <a:buNone/>
              <a:defRPr sz="1000" b="0" i="0" u="none" strike="noStrike" cap="none">
                <a:solidFill>
                  <a:srgbClr val="FEFEFE"/>
                </a:solidFill>
                <a:latin typeface="Gill Sans"/>
                <a:ea typeface="Gill Sans"/>
                <a:cs typeface="Gill Sans"/>
                <a:sym typeface="Gill Sans"/>
              </a:defRPr>
            </a:lvl8pPr>
            <a:lvl9pPr marL="0" marR="0" lvl="8" indent="0" algn="r" rtl="0">
              <a:spcBef>
                <a:spcPts val="0"/>
              </a:spcBef>
              <a:buNone/>
              <a:defRPr sz="1000" b="0" i="0" u="none" strike="noStrike" cap="none">
                <a:solidFill>
                  <a:srgbClr val="FEFEF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Lst>
  <mc:AlternateContent xmlns:mc="http://schemas.openxmlformats.org/markup-compatibility/2006" xmlns:p14="http://schemas.microsoft.com/office/powerpoint/2010/main">
    <mc:Choice Requires="p14">
      <p:transition spd="slow" p14:dur="4300">
        <p:push/>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www.youtube.com/watch?v=Kw-_Ew5bVxs"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crookedbeakworkshop.blogspot.com/2013/12/comments-on-curation-field-notes.html"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pic>
        <p:nvPicPr>
          <p:cNvPr id="125" name="Google Shape;125;p1" descr="A group of clouds in the sky&#10;&#10;Description automatically generated"/>
          <p:cNvPicPr preferRelativeResize="0"/>
          <p:nvPr/>
        </p:nvPicPr>
        <p:blipFill rotWithShape="1">
          <a:blip r:embed="rId5">
            <a:alphaModFix/>
          </a:blip>
          <a:srcRect t="5597" b="10133"/>
          <a:stretch/>
        </p:blipFill>
        <p:spPr>
          <a:xfrm>
            <a:off x="20" y="-839"/>
            <a:ext cx="12191980" cy="6858000"/>
          </a:xfrm>
          <a:prstGeom prst="rect">
            <a:avLst/>
          </a:prstGeom>
          <a:noFill/>
          <a:ln>
            <a:noFill/>
          </a:ln>
        </p:spPr>
      </p:pic>
      <p:sp>
        <p:nvSpPr>
          <p:cNvPr id="126" name="Google Shape;126;p1"/>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txBox="1">
            <a:spLocks noGrp="1"/>
          </p:cNvSpPr>
          <p:nvPr>
            <p:ph type="ctrTitle"/>
          </p:nvPr>
        </p:nvSpPr>
        <p:spPr>
          <a:xfrm>
            <a:off x="1771132" y="2091263"/>
            <a:ext cx="8649738" cy="2590800"/>
          </a:xfrm>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rgbClr val="262626"/>
              </a:buClr>
              <a:buSzPts val="6800"/>
              <a:buFont typeface="Gill Sans"/>
              <a:buNone/>
            </a:pPr>
            <a:r>
              <a:rPr lang="en-US"/>
              <a:t>CONGRATULATIONS</a:t>
            </a:r>
            <a:endParaRPr/>
          </a:p>
          <a:p>
            <a:pPr marL="0" lvl="0" indent="0" algn="ctr" rtl="0">
              <a:lnSpc>
                <a:spcPct val="83000"/>
              </a:lnSpc>
              <a:spcBef>
                <a:spcPts val="0"/>
              </a:spcBef>
              <a:spcAft>
                <a:spcPts val="0"/>
              </a:spcAft>
              <a:buClr>
                <a:srgbClr val="262626"/>
              </a:buClr>
              <a:buSzPts val="6800"/>
              <a:buFont typeface="Gill Sans"/>
              <a:buNone/>
            </a:pPr>
            <a:r>
              <a:rPr lang="en-US" sz="6000"/>
              <a:t>City Temple Of Baltimore Baptist </a:t>
            </a:r>
            <a:endParaRPr sz="6000"/>
          </a:p>
        </p:txBody>
      </p:sp>
      <p:sp>
        <p:nvSpPr>
          <p:cNvPr id="129" name="Google Shape;129;p1"/>
          <p:cNvSpPr txBox="1">
            <a:spLocks noGrp="1"/>
          </p:cNvSpPr>
          <p:nvPr>
            <p:ph type="subTitle" idx="1"/>
          </p:nvPr>
        </p:nvSpPr>
        <p:spPr>
          <a:xfrm>
            <a:off x="1771130" y="4518110"/>
            <a:ext cx="8652788" cy="698126"/>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SzPts val="1800"/>
              <a:buNone/>
            </a:pPr>
            <a:r>
              <a:rPr lang="en-US" sz="4400"/>
              <a:t>2020 Graduates</a:t>
            </a:r>
            <a:endParaRPr sz="4400"/>
          </a:p>
        </p:txBody>
      </p:sp>
      <p:sp>
        <p:nvSpPr>
          <p:cNvPr id="130" name="Google Shape;130;p1"/>
          <p:cNvSpPr/>
          <p:nvPr/>
        </p:nvSpPr>
        <p:spPr>
          <a:xfrm>
            <a:off x="5135880" y="126773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1"/>
          <p:cNvCxnSpPr/>
          <p:nvPr/>
        </p:nvCxnSpPr>
        <p:spPr>
          <a:xfrm>
            <a:off x="5250180" y="1267730"/>
            <a:ext cx="0" cy="640080"/>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132" name="Google Shape;132;p1"/>
          <p:cNvCxnSpPr/>
          <p:nvPr/>
        </p:nvCxnSpPr>
        <p:spPr>
          <a:xfrm>
            <a:off x="6941820" y="1267730"/>
            <a:ext cx="0" cy="640080"/>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133" name="Google Shape;133;p1"/>
          <p:cNvCxnSpPr/>
          <p:nvPr/>
        </p:nvCxnSpPr>
        <p:spPr>
          <a:xfrm>
            <a:off x="5250180" y="1913025"/>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sp>
        <p:nvSpPr>
          <p:cNvPr id="134" name="Google Shape;134;p1"/>
          <p:cNvSpPr txBox="1"/>
          <p:nvPr/>
        </p:nvSpPr>
        <p:spPr>
          <a:xfrm>
            <a:off x="1486800" y="620167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u="sng">
                <a:solidFill>
                  <a:schemeClr val="hlink"/>
                </a:solidFill>
                <a:hlinkClick r:id="rId6"/>
              </a:rPr>
              <a:t>Pomp and Circumstance Graduation Walking March (Song Extended)</a:t>
            </a:r>
            <a:endParaRPr/>
          </a:p>
        </p:txBody>
      </p:sp>
      <p:pic>
        <p:nvPicPr>
          <p:cNvPr id="2" name="pomp_loop">
            <a:hlinkClick r:id="" action="ppaction://media"/>
            <a:extLst>
              <a:ext uri="{FF2B5EF4-FFF2-40B4-BE49-F238E27FC236}">
                <a16:creationId xmlns:a16="http://schemas.microsoft.com/office/drawing/2014/main" id="{B67FAEC8-BBE9-4741-9027-88CD59CFF8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8939fd1616_0_0"/>
          <p:cNvSpPr txBox="1">
            <a:spLocks noGrp="1"/>
          </p:cNvSpPr>
          <p:nvPr>
            <p:ph type="body" idx="1"/>
          </p:nvPr>
        </p:nvSpPr>
        <p:spPr>
          <a:xfrm>
            <a:off x="685800" y="609600"/>
            <a:ext cx="6858000" cy="5334000"/>
          </a:xfrm>
          <a:prstGeom prst="rect">
            <a:avLst/>
          </a:prstGeom>
        </p:spPr>
        <p:txBody>
          <a:bodyPr spcFirstLastPara="1" wrap="square" lIns="91425" tIns="45700" rIns="91425" bIns="45700" anchor="t" anchorCtr="0">
            <a:noAutofit/>
          </a:bodyPr>
          <a:lstStyle/>
          <a:p>
            <a:pPr marL="0" lvl="0" indent="0" algn="l" rtl="0">
              <a:spcBef>
                <a:spcPts val="900"/>
              </a:spcBef>
              <a:spcAft>
                <a:spcPts val="0"/>
              </a:spcAft>
              <a:buNone/>
            </a:pPr>
            <a:r>
              <a:rPr lang="en-US" sz="2600" b="1"/>
              <a:t>Taliyah Boston</a:t>
            </a:r>
            <a:endParaRPr sz="2600" b="1"/>
          </a:p>
          <a:p>
            <a:pPr marL="0" lvl="0" indent="0" algn="l" rtl="0">
              <a:spcBef>
                <a:spcPts val="900"/>
              </a:spcBef>
              <a:spcAft>
                <a:spcPts val="0"/>
              </a:spcAft>
              <a:buNone/>
            </a:pPr>
            <a:r>
              <a:rPr lang="en-US" sz="2600"/>
              <a:t>Sweet and Sassy and always willing to have fun. </a:t>
            </a:r>
            <a:endParaRPr sz="2600"/>
          </a:p>
          <a:p>
            <a:pPr marL="0" lvl="0" indent="0" algn="l" rtl="0">
              <a:spcBef>
                <a:spcPts val="900"/>
              </a:spcBef>
              <a:spcAft>
                <a:spcPts val="0"/>
              </a:spcAft>
              <a:buNone/>
            </a:pPr>
            <a:r>
              <a:rPr lang="en-US" sz="2600"/>
              <a:t>Middle School won’t be the same when she arrives.  </a:t>
            </a:r>
            <a:endParaRPr sz="2600"/>
          </a:p>
          <a:p>
            <a:pPr marL="0" lvl="0" indent="0" algn="l" rtl="0">
              <a:spcBef>
                <a:spcPts val="900"/>
              </a:spcBef>
              <a:spcAft>
                <a:spcPts val="0"/>
              </a:spcAft>
              <a:buNone/>
            </a:pPr>
            <a:endParaRPr sz="2600"/>
          </a:p>
          <a:p>
            <a:pPr marL="0" lvl="0" indent="0" algn="ctr" rtl="0">
              <a:spcBef>
                <a:spcPts val="900"/>
              </a:spcBef>
              <a:spcAft>
                <a:spcPts val="0"/>
              </a:spcAft>
              <a:buNone/>
            </a:pPr>
            <a:r>
              <a:rPr lang="en-US" sz="4300" b="1"/>
              <a:t>Superlative</a:t>
            </a:r>
            <a:endParaRPr sz="4300" b="1"/>
          </a:p>
          <a:p>
            <a:pPr marL="0" lvl="0" indent="0" algn="ctr" rtl="0">
              <a:spcBef>
                <a:spcPts val="900"/>
              </a:spcBef>
              <a:spcAft>
                <a:spcPts val="0"/>
              </a:spcAft>
              <a:buNone/>
            </a:pPr>
            <a:r>
              <a:rPr lang="en-US" sz="2600" b="1"/>
              <a:t>Most likely to </a:t>
            </a:r>
            <a:endParaRPr sz="2600" b="1"/>
          </a:p>
          <a:p>
            <a:pPr marL="0" lvl="0" indent="0" algn="ctr" rtl="0">
              <a:spcBef>
                <a:spcPts val="900"/>
              </a:spcBef>
              <a:spcAft>
                <a:spcPts val="0"/>
              </a:spcAft>
              <a:buNone/>
            </a:pPr>
            <a:r>
              <a:rPr lang="en-US" sz="2600" b="1"/>
              <a:t>Tell it Like it Is! </a:t>
            </a:r>
            <a:endParaRPr sz="2600" b="1"/>
          </a:p>
          <a:p>
            <a:pPr marL="0" lvl="0" indent="0" algn="l" rtl="0">
              <a:spcBef>
                <a:spcPts val="900"/>
              </a:spcBef>
              <a:spcAft>
                <a:spcPts val="0"/>
              </a:spcAft>
              <a:buNone/>
            </a:pPr>
            <a:r>
              <a:rPr lang="en-US" sz="2600" b="1"/>
              <a:t> </a:t>
            </a:r>
            <a:endParaRPr sz="2600" b="1"/>
          </a:p>
          <a:p>
            <a:pPr marL="0" lvl="0" indent="0" algn="l" rtl="0">
              <a:spcBef>
                <a:spcPts val="900"/>
              </a:spcBef>
              <a:spcAft>
                <a:spcPts val="0"/>
              </a:spcAft>
              <a:buNone/>
            </a:pPr>
            <a:endParaRPr sz="2600" b="1"/>
          </a:p>
          <a:p>
            <a:pPr marL="0" lvl="0" indent="0" algn="l" rtl="0">
              <a:spcBef>
                <a:spcPts val="900"/>
              </a:spcBef>
              <a:spcAft>
                <a:spcPts val="0"/>
              </a:spcAft>
              <a:buNone/>
            </a:pPr>
            <a:endParaRPr sz="2600" b="1"/>
          </a:p>
        </p:txBody>
      </p:sp>
      <p:pic>
        <p:nvPicPr>
          <p:cNvPr id="221" name="Google Shape;221;g8939fd1616_0_0"/>
          <p:cNvPicPr preferRelativeResize="0"/>
          <p:nvPr/>
        </p:nvPicPr>
        <p:blipFill>
          <a:blip r:embed="rId3">
            <a:alphaModFix/>
          </a:blip>
          <a:stretch>
            <a:fillRect/>
          </a:stretch>
        </p:blipFill>
        <p:spPr>
          <a:xfrm>
            <a:off x="8237625" y="152400"/>
            <a:ext cx="3522774" cy="62501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gallery dir="l"/>
      </p:transition>
    </mc:Choice>
    <mc:Fallback>
      <p:transition spd="slow"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7"/>
          <p:cNvSpPr txBox="1">
            <a:spLocks noGrp="1"/>
          </p:cNvSpPr>
          <p:nvPr>
            <p:ph type="ctrTitle"/>
          </p:nvPr>
        </p:nvSpPr>
        <p:spPr>
          <a:xfrm>
            <a:off x="1629103" y="2244830"/>
            <a:ext cx="8933796" cy="2437232"/>
          </a:xfrm>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rgbClr val="262626"/>
              </a:buClr>
              <a:buSzPts val="6800"/>
              <a:buFont typeface="Gill Sans"/>
              <a:buNone/>
            </a:pPr>
            <a:r>
              <a:rPr lang="en-US" sz="6200"/>
              <a:t>Graduating from </a:t>
            </a:r>
            <a:endParaRPr sz="6200"/>
          </a:p>
          <a:p>
            <a:pPr marL="0" lvl="0" indent="0" algn="ctr" rtl="0">
              <a:lnSpc>
                <a:spcPct val="83000"/>
              </a:lnSpc>
              <a:spcBef>
                <a:spcPts val="0"/>
              </a:spcBef>
              <a:spcAft>
                <a:spcPts val="0"/>
              </a:spcAft>
              <a:buClr>
                <a:srgbClr val="262626"/>
              </a:buClr>
              <a:buSzPts val="6800"/>
              <a:buFont typeface="Gill Sans"/>
              <a:buNone/>
            </a:pPr>
            <a:r>
              <a:rPr lang="en-US"/>
              <a:t>MIDDLE SCHOOL</a:t>
            </a:r>
            <a:endParaRPr/>
          </a:p>
        </p:txBody>
      </p:sp>
      <p:pic>
        <p:nvPicPr>
          <p:cNvPr id="227" name="Google Shape;227;p7"/>
          <p:cNvPicPr preferRelativeResize="0"/>
          <p:nvPr/>
        </p:nvPicPr>
        <p:blipFill>
          <a:blip r:embed="rId3">
            <a:alphaModFix/>
          </a:blip>
          <a:stretch>
            <a:fillRect/>
          </a:stretch>
        </p:blipFill>
        <p:spPr>
          <a:xfrm>
            <a:off x="1451675" y="1290950"/>
            <a:ext cx="2107087" cy="194002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100" advTm="10000">
        <p14:flip dir="l"/>
      </p:transition>
    </mc:Choice>
    <mc:Fallback>
      <p:transition spd="slow" advTm="1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8924ff5dca_1_41"/>
          <p:cNvSpPr txBox="1">
            <a:spLocks noGrp="1"/>
          </p:cNvSpPr>
          <p:nvPr>
            <p:ph type="body" idx="1"/>
          </p:nvPr>
        </p:nvSpPr>
        <p:spPr>
          <a:xfrm>
            <a:off x="509000" y="1011450"/>
            <a:ext cx="6858000" cy="5940300"/>
          </a:xfrm>
          <a:prstGeom prst="rect">
            <a:avLst/>
          </a:prstGeom>
        </p:spPr>
        <p:txBody>
          <a:bodyPr spcFirstLastPara="1" wrap="square" lIns="91425" tIns="45700" rIns="91425" bIns="45700" anchor="t" anchorCtr="0">
            <a:noAutofit/>
          </a:bodyPr>
          <a:lstStyle/>
          <a:p>
            <a:pPr marL="0" lvl="0" indent="0" algn="l" rtl="0">
              <a:spcBef>
                <a:spcPts val="900"/>
              </a:spcBef>
              <a:spcAft>
                <a:spcPts val="0"/>
              </a:spcAft>
              <a:buNone/>
            </a:pPr>
            <a:r>
              <a:rPr lang="en-US" sz="2300" b="1"/>
              <a:t>De’Arie Walker</a:t>
            </a:r>
            <a:endParaRPr sz="2300" b="1"/>
          </a:p>
          <a:p>
            <a:pPr marL="0" lvl="0" indent="0" algn="l" rtl="0">
              <a:spcBef>
                <a:spcPts val="900"/>
              </a:spcBef>
              <a:spcAft>
                <a:spcPts val="0"/>
              </a:spcAft>
              <a:buNone/>
            </a:pPr>
            <a:r>
              <a:rPr lang="en-US"/>
              <a:t>Headed to High School, De’Arie had perfect attendance.  Acknowledged for Modeling, Acting and Dance.  She is always the fashion statement when she arrives at church!</a:t>
            </a:r>
            <a:endParaRPr/>
          </a:p>
          <a:p>
            <a:pPr marL="0" lvl="0" indent="0" algn="l" rtl="0">
              <a:spcBef>
                <a:spcPts val="900"/>
              </a:spcBef>
              <a:spcAft>
                <a:spcPts val="0"/>
              </a:spcAft>
              <a:buNone/>
            </a:pPr>
            <a:endParaRPr/>
          </a:p>
          <a:p>
            <a:pPr marL="0" lvl="0" indent="0" algn="l" rtl="0">
              <a:spcBef>
                <a:spcPts val="900"/>
              </a:spcBef>
              <a:spcAft>
                <a:spcPts val="0"/>
              </a:spcAft>
              <a:buNone/>
            </a:pPr>
            <a:r>
              <a:rPr lang="en-US" sz="3700" b="1"/>
              <a:t>Superlative</a:t>
            </a:r>
            <a:endParaRPr sz="3700" b="1"/>
          </a:p>
          <a:p>
            <a:pPr marL="0" lvl="0" indent="0" algn="l" rtl="0">
              <a:spcBef>
                <a:spcPts val="900"/>
              </a:spcBef>
              <a:spcAft>
                <a:spcPts val="0"/>
              </a:spcAft>
              <a:buNone/>
            </a:pPr>
            <a:r>
              <a:rPr lang="en-US" sz="2400"/>
              <a:t>Most Likely to Be</a:t>
            </a:r>
            <a:endParaRPr sz="2400"/>
          </a:p>
          <a:p>
            <a:pPr marL="0" lvl="0" indent="0" algn="l" rtl="0">
              <a:spcBef>
                <a:spcPts val="900"/>
              </a:spcBef>
              <a:spcAft>
                <a:spcPts val="0"/>
              </a:spcAft>
              <a:buNone/>
            </a:pPr>
            <a:r>
              <a:rPr lang="en-US" sz="2400"/>
              <a:t>A High Fashion Model</a:t>
            </a:r>
            <a:endParaRPr sz="2400"/>
          </a:p>
          <a:p>
            <a:pPr marL="0" lvl="0" indent="0" algn="l" rtl="0">
              <a:spcBef>
                <a:spcPts val="900"/>
              </a:spcBef>
              <a:spcAft>
                <a:spcPts val="0"/>
              </a:spcAft>
              <a:buNone/>
            </a:pPr>
            <a:endParaRPr/>
          </a:p>
          <a:p>
            <a:pPr marL="0" lvl="0" indent="0" algn="l" rtl="0">
              <a:spcBef>
                <a:spcPts val="900"/>
              </a:spcBef>
              <a:spcAft>
                <a:spcPts val="0"/>
              </a:spcAft>
              <a:buNone/>
            </a:pPr>
            <a:endParaRPr/>
          </a:p>
        </p:txBody>
      </p:sp>
      <p:pic>
        <p:nvPicPr>
          <p:cNvPr id="233" name="Google Shape;233;g8924ff5dca_1_41"/>
          <p:cNvPicPr preferRelativeResize="0"/>
          <p:nvPr/>
        </p:nvPicPr>
        <p:blipFill>
          <a:blip r:embed="rId3">
            <a:alphaModFix/>
          </a:blip>
          <a:stretch>
            <a:fillRect/>
          </a:stretch>
        </p:blipFill>
        <p:spPr>
          <a:xfrm>
            <a:off x="8138225" y="152400"/>
            <a:ext cx="3686175" cy="6553200"/>
          </a:xfrm>
          <a:prstGeom prst="rect">
            <a:avLst/>
          </a:prstGeom>
          <a:noFill/>
          <a:ln>
            <a:noFill/>
          </a:ln>
        </p:spPr>
      </p:pic>
      <p:pic>
        <p:nvPicPr>
          <p:cNvPr id="234" name="Google Shape;234;g8924ff5dca_1_41"/>
          <p:cNvPicPr preferRelativeResize="0"/>
          <p:nvPr/>
        </p:nvPicPr>
        <p:blipFill>
          <a:blip r:embed="rId4">
            <a:alphaModFix/>
          </a:blip>
          <a:stretch>
            <a:fillRect/>
          </a:stretch>
        </p:blipFill>
        <p:spPr>
          <a:xfrm>
            <a:off x="4289488" y="2677128"/>
            <a:ext cx="2404474" cy="427462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gallery dir="l"/>
      </p:transition>
    </mc:Choice>
    <mc:Fallback>
      <p:transition spd="slow" advTm="1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8924ff5dca_1_18"/>
          <p:cNvSpPr txBox="1">
            <a:spLocks noGrp="1"/>
          </p:cNvSpPr>
          <p:nvPr>
            <p:ph type="body" idx="1"/>
          </p:nvPr>
        </p:nvSpPr>
        <p:spPr>
          <a:xfrm>
            <a:off x="685800" y="609600"/>
            <a:ext cx="6858000" cy="5334000"/>
          </a:xfrm>
          <a:prstGeom prst="rect">
            <a:avLst/>
          </a:prstGeom>
        </p:spPr>
        <p:txBody>
          <a:bodyPr spcFirstLastPara="1" wrap="square" lIns="91425" tIns="45700" rIns="91425" bIns="45700" anchor="t" anchorCtr="0">
            <a:noAutofit/>
          </a:bodyPr>
          <a:lstStyle/>
          <a:p>
            <a:pPr marL="0" lvl="0" indent="0" algn="l" rtl="0">
              <a:spcBef>
                <a:spcPts val="900"/>
              </a:spcBef>
              <a:spcAft>
                <a:spcPts val="0"/>
              </a:spcAft>
              <a:buNone/>
            </a:pPr>
            <a:r>
              <a:rPr lang="en-US"/>
              <a:t>Isis Wilks</a:t>
            </a:r>
            <a:endParaRPr/>
          </a:p>
          <a:p>
            <a:pPr marL="0" lvl="0" indent="0" algn="l" rtl="0">
              <a:spcBef>
                <a:spcPts val="900"/>
              </a:spcBef>
              <a:spcAft>
                <a:spcPts val="0"/>
              </a:spcAft>
              <a:buNone/>
            </a:pPr>
            <a:r>
              <a:rPr lang="en-US"/>
              <a:t>This amazing young lady is a member of God’s Gifts I and II.  She is a quiet spirit.  She is an usher and an amazing worship leader.  Her eighth grade year was cut short but that’s alright because she is headed to </a:t>
            </a:r>
            <a:endParaRPr/>
          </a:p>
          <a:p>
            <a:pPr marL="0" lvl="0" indent="0" algn="l" rtl="0">
              <a:spcBef>
                <a:spcPts val="900"/>
              </a:spcBef>
              <a:spcAft>
                <a:spcPts val="0"/>
              </a:spcAft>
              <a:buNone/>
            </a:pPr>
            <a:r>
              <a:rPr lang="en-US"/>
              <a:t>New Towne High School!!!</a:t>
            </a:r>
            <a:endParaRPr/>
          </a:p>
          <a:p>
            <a:pPr marL="0" lvl="0" indent="0" algn="l" rtl="0">
              <a:spcBef>
                <a:spcPts val="900"/>
              </a:spcBef>
              <a:spcAft>
                <a:spcPts val="0"/>
              </a:spcAft>
              <a:buNone/>
            </a:pPr>
            <a:endParaRPr/>
          </a:p>
          <a:p>
            <a:pPr marL="0" lvl="0" indent="0" algn="ctr" rtl="0">
              <a:spcBef>
                <a:spcPts val="900"/>
              </a:spcBef>
              <a:spcAft>
                <a:spcPts val="0"/>
              </a:spcAft>
              <a:buNone/>
            </a:pPr>
            <a:r>
              <a:rPr lang="en-US" sz="4800"/>
              <a:t>Superlative</a:t>
            </a:r>
            <a:endParaRPr sz="4800"/>
          </a:p>
          <a:p>
            <a:pPr marL="0" lvl="0" indent="0" algn="ctr" rtl="0">
              <a:spcBef>
                <a:spcPts val="900"/>
              </a:spcBef>
              <a:spcAft>
                <a:spcPts val="0"/>
              </a:spcAft>
              <a:buNone/>
            </a:pPr>
            <a:r>
              <a:rPr lang="en-US" sz="2900"/>
              <a:t>Mostly Likely to Be in Charge!The Boss</a:t>
            </a:r>
            <a:endParaRPr sz="2900"/>
          </a:p>
        </p:txBody>
      </p:sp>
      <p:pic>
        <p:nvPicPr>
          <p:cNvPr id="240" name="Google Shape;240;g8924ff5dca_1_18"/>
          <p:cNvPicPr preferRelativeResize="0"/>
          <p:nvPr/>
        </p:nvPicPr>
        <p:blipFill>
          <a:blip r:embed="rId3">
            <a:alphaModFix/>
          </a:blip>
          <a:stretch>
            <a:fillRect/>
          </a:stretch>
        </p:blipFill>
        <p:spPr>
          <a:xfrm>
            <a:off x="8559100" y="433700"/>
            <a:ext cx="2866425" cy="59906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prism/>
      </p:transition>
    </mc:Choice>
    <mc:Fallback>
      <p:transition spd="slow" advTm="1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8924ff5dca_1_25"/>
          <p:cNvSpPr txBox="1">
            <a:spLocks noGrp="1"/>
          </p:cNvSpPr>
          <p:nvPr>
            <p:ph type="body" idx="1"/>
          </p:nvPr>
        </p:nvSpPr>
        <p:spPr>
          <a:xfrm>
            <a:off x="685800" y="609600"/>
            <a:ext cx="6858000" cy="5334000"/>
          </a:xfrm>
          <a:prstGeom prst="rect">
            <a:avLst/>
          </a:prstGeom>
        </p:spPr>
        <p:txBody>
          <a:bodyPr spcFirstLastPara="1" wrap="square" lIns="91425" tIns="45700" rIns="91425" bIns="45700" anchor="t" anchorCtr="0">
            <a:noAutofit/>
          </a:bodyPr>
          <a:lstStyle/>
          <a:p>
            <a:pPr marL="0" lvl="0" indent="0" algn="l" rtl="0">
              <a:spcBef>
                <a:spcPts val="900"/>
              </a:spcBef>
              <a:spcAft>
                <a:spcPts val="0"/>
              </a:spcAft>
              <a:buNone/>
            </a:pPr>
            <a:r>
              <a:rPr lang="en-US" sz="2400" b="1"/>
              <a:t>Janai  Fields</a:t>
            </a:r>
            <a:endParaRPr sz="2400" b="1"/>
          </a:p>
          <a:p>
            <a:pPr marL="0" lvl="0" indent="0" algn="ctr" rtl="0">
              <a:spcBef>
                <a:spcPts val="900"/>
              </a:spcBef>
              <a:spcAft>
                <a:spcPts val="0"/>
              </a:spcAft>
              <a:buNone/>
            </a:pPr>
            <a:r>
              <a:rPr lang="en-US"/>
              <a:t> Known to be a quiet deep thinker. She can be found alone with a good book.  Ask her a question, you will find she is wise beyond her years. She will be attending Western High School- Only the best High School in the State.  </a:t>
            </a:r>
            <a:endParaRPr/>
          </a:p>
          <a:p>
            <a:pPr marL="0" lvl="0" indent="0" algn="ctr" rtl="0">
              <a:spcBef>
                <a:spcPts val="900"/>
              </a:spcBef>
              <a:spcAft>
                <a:spcPts val="0"/>
              </a:spcAft>
              <a:buNone/>
            </a:pPr>
            <a:r>
              <a:rPr lang="en-US"/>
              <a:t>You GO my fellow Dove!</a:t>
            </a:r>
            <a:endParaRPr/>
          </a:p>
          <a:p>
            <a:pPr marL="0" lvl="0" indent="0" algn="l" rtl="0">
              <a:spcBef>
                <a:spcPts val="900"/>
              </a:spcBef>
              <a:spcAft>
                <a:spcPts val="0"/>
              </a:spcAft>
              <a:buNone/>
            </a:pPr>
            <a:endParaRPr/>
          </a:p>
          <a:p>
            <a:pPr marL="0" lvl="0" indent="0" algn="ctr" rtl="0">
              <a:spcBef>
                <a:spcPts val="900"/>
              </a:spcBef>
              <a:spcAft>
                <a:spcPts val="0"/>
              </a:spcAft>
              <a:buNone/>
            </a:pPr>
            <a:r>
              <a:rPr lang="en-US" sz="4200"/>
              <a:t>Superlative</a:t>
            </a:r>
            <a:endParaRPr sz="4200"/>
          </a:p>
          <a:p>
            <a:pPr marL="0" lvl="0" indent="0" algn="ctr" rtl="0">
              <a:spcBef>
                <a:spcPts val="900"/>
              </a:spcBef>
              <a:spcAft>
                <a:spcPts val="0"/>
              </a:spcAft>
              <a:buNone/>
            </a:pPr>
            <a:r>
              <a:rPr lang="en-US"/>
              <a:t>Most likely to become a CEO of a major Library System</a:t>
            </a:r>
            <a:endParaRPr/>
          </a:p>
          <a:p>
            <a:pPr marL="0" lvl="0" indent="0" algn="l" rtl="0">
              <a:spcBef>
                <a:spcPts val="900"/>
              </a:spcBef>
              <a:spcAft>
                <a:spcPts val="0"/>
              </a:spcAft>
              <a:buNone/>
            </a:pPr>
            <a:endParaRPr/>
          </a:p>
        </p:txBody>
      </p:sp>
      <p:pic>
        <p:nvPicPr>
          <p:cNvPr id="246" name="Google Shape;246;g8924ff5dca_1_25"/>
          <p:cNvPicPr preferRelativeResize="0"/>
          <p:nvPr/>
        </p:nvPicPr>
        <p:blipFill>
          <a:blip r:embed="rId3">
            <a:alphaModFix/>
          </a:blip>
          <a:stretch>
            <a:fillRect/>
          </a:stretch>
        </p:blipFill>
        <p:spPr>
          <a:xfrm>
            <a:off x="8344800" y="361650"/>
            <a:ext cx="3482575" cy="61614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prism/>
      </p:transition>
    </mc:Choice>
    <mc:Fallback>
      <p:transition spd="slow" advTm="1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8924ff5dca_1_49"/>
          <p:cNvSpPr txBox="1">
            <a:spLocks noGrp="1"/>
          </p:cNvSpPr>
          <p:nvPr>
            <p:ph type="body" idx="1"/>
          </p:nvPr>
        </p:nvSpPr>
        <p:spPr>
          <a:xfrm>
            <a:off x="685800" y="609600"/>
            <a:ext cx="6858000" cy="5334000"/>
          </a:xfrm>
          <a:prstGeom prst="rect">
            <a:avLst/>
          </a:prstGeom>
        </p:spPr>
        <p:txBody>
          <a:bodyPr spcFirstLastPara="1" wrap="square" lIns="91425" tIns="45700" rIns="91425" bIns="45700" anchor="t" anchorCtr="0">
            <a:noAutofit/>
          </a:bodyPr>
          <a:lstStyle/>
          <a:p>
            <a:pPr marL="0" lvl="0" indent="0" algn="l" rtl="0">
              <a:spcBef>
                <a:spcPts val="900"/>
              </a:spcBef>
              <a:spcAft>
                <a:spcPts val="0"/>
              </a:spcAft>
              <a:buNone/>
            </a:pPr>
            <a:r>
              <a:rPr lang="en-US" sz="2700" b="1"/>
              <a:t>Sanaa Lovelist</a:t>
            </a:r>
            <a:endParaRPr sz="2700" b="1"/>
          </a:p>
          <a:p>
            <a:pPr marL="0" lvl="0" indent="0" algn="l" rtl="0">
              <a:spcBef>
                <a:spcPts val="900"/>
              </a:spcBef>
              <a:spcAft>
                <a:spcPts val="0"/>
              </a:spcAft>
              <a:buNone/>
            </a:pPr>
            <a:r>
              <a:rPr lang="en-US" sz="2700"/>
              <a:t>Active in the Children’s Church. Sanaa is a ray of sunshine.  She is a quiet spirit.  </a:t>
            </a:r>
            <a:endParaRPr sz="2700"/>
          </a:p>
          <a:p>
            <a:pPr marL="0" lvl="0" indent="0" algn="l" rtl="0">
              <a:spcBef>
                <a:spcPts val="900"/>
              </a:spcBef>
              <a:spcAft>
                <a:spcPts val="0"/>
              </a:spcAft>
              <a:buNone/>
            </a:pPr>
            <a:endParaRPr sz="2700"/>
          </a:p>
          <a:p>
            <a:pPr marL="0" lvl="0" indent="0" algn="l" rtl="0">
              <a:spcBef>
                <a:spcPts val="900"/>
              </a:spcBef>
              <a:spcAft>
                <a:spcPts val="0"/>
              </a:spcAft>
              <a:buNone/>
            </a:pPr>
            <a:endParaRPr sz="2700"/>
          </a:p>
          <a:p>
            <a:pPr marL="0" lvl="0" indent="0" algn="ctr" rtl="0">
              <a:spcBef>
                <a:spcPts val="900"/>
              </a:spcBef>
              <a:spcAft>
                <a:spcPts val="0"/>
              </a:spcAft>
              <a:buNone/>
            </a:pPr>
            <a:r>
              <a:rPr lang="en-US" sz="4000" b="1"/>
              <a:t>Superlative</a:t>
            </a:r>
            <a:endParaRPr sz="4000" b="1"/>
          </a:p>
          <a:p>
            <a:pPr marL="0" lvl="0" indent="0" algn="ctr" rtl="0">
              <a:spcBef>
                <a:spcPts val="900"/>
              </a:spcBef>
              <a:spcAft>
                <a:spcPts val="0"/>
              </a:spcAft>
              <a:buNone/>
            </a:pPr>
            <a:r>
              <a:rPr lang="en-US" sz="4000"/>
              <a:t>Most Likely to always be kind.</a:t>
            </a:r>
            <a:endParaRPr sz="4000"/>
          </a:p>
          <a:p>
            <a:pPr marL="0" lvl="0" indent="0" algn="l" rtl="0">
              <a:spcBef>
                <a:spcPts val="900"/>
              </a:spcBef>
              <a:spcAft>
                <a:spcPts val="0"/>
              </a:spcAft>
              <a:buNone/>
            </a:pPr>
            <a:endParaRPr/>
          </a:p>
        </p:txBody>
      </p:sp>
      <p:pic>
        <p:nvPicPr>
          <p:cNvPr id="252" name="Google Shape;252;g8924ff5dca_1_49"/>
          <p:cNvPicPr preferRelativeResize="0"/>
          <p:nvPr/>
        </p:nvPicPr>
        <p:blipFill>
          <a:blip r:embed="rId3">
            <a:alphaModFix/>
          </a:blip>
          <a:stretch>
            <a:fillRect/>
          </a:stretch>
        </p:blipFill>
        <p:spPr>
          <a:xfrm>
            <a:off x="8251025" y="152400"/>
            <a:ext cx="3643324" cy="63037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prism/>
      </p:transition>
    </mc:Choice>
    <mc:Fallback>
      <p:transition spd="slow" advTm="1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8924ff5dca_1_56"/>
          <p:cNvSpPr txBox="1">
            <a:spLocks noGrp="1"/>
          </p:cNvSpPr>
          <p:nvPr>
            <p:ph type="ctrTitle"/>
          </p:nvPr>
        </p:nvSpPr>
        <p:spPr>
          <a:xfrm>
            <a:off x="1474900" y="1982374"/>
            <a:ext cx="9090900" cy="3067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6200"/>
              <a:t>Graduating from</a:t>
            </a:r>
            <a:endParaRPr sz="6200"/>
          </a:p>
          <a:p>
            <a:pPr marL="0" lvl="0" indent="0" algn="ctr" rtl="0">
              <a:spcBef>
                <a:spcPts val="0"/>
              </a:spcBef>
              <a:spcAft>
                <a:spcPts val="0"/>
              </a:spcAft>
              <a:buNone/>
            </a:pPr>
            <a:r>
              <a:rPr lang="en-US"/>
              <a:t>High School </a:t>
            </a:r>
            <a:endParaRPr/>
          </a:p>
        </p:txBody>
      </p:sp>
      <p:pic>
        <p:nvPicPr>
          <p:cNvPr id="258" name="Google Shape;258;g8924ff5dca_1_56"/>
          <p:cNvPicPr preferRelativeResize="0"/>
          <p:nvPr/>
        </p:nvPicPr>
        <p:blipFill>
          <a:blip r:embed="rId3">
            <a:alphaModFix/>
          </a:blip>
          <a:stretch>
            <a:fillRect/>
          </a:stretch>
        </p:blipFill>
        <p:spPr>
          <a:xfrm>
            <a:off x="1625800" y="1518650"/>
            <a:ext cx="1677573" cy="167757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500" advTm="10000">
        <p14:flip dir="l"/>
      </p:transition>
    </mc:Choice>
    <mc:Fallback>
      <p:transition spd="slow" advTm="1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8924ff5dca_1_67"/>
          <p:cNvPicPr preferRelativeResize="0"/>
          <p:nvPr/>
        </p:nvPicPr>
        <p:blipFill>
          <a:blip r:embed="rId3">
            <a:alphaModFix/>
          </a:blip>
          <a:stretch>
            <a:fillRect/>
          </a:stretch>
        </p:blipFill>
        <p:spPr>
          <a:xfrm>
            <a:off x="6635350" y="304788"/>
            <a:ext cx="5313261" cy="6553203"/>
          </a:xfrm>
          <a:prstGeom prst="rect">
            <a:avLst/>
          </a:prstGeom>
          <a:noFill/>
          <a:ln>
            <a:noFill/>
          </a:ln>
        </p:spPr>
      </p:pic>
      <p:pic>
        <p:nvPicPr>
          <p:cNvPr id="264" name="Google Shape;264;g8924ff5dca_1_67"/>
          <p:cNvPicPr preferRelativeResize="0"/>
          <p:nvPr/>
        </p:nvPicPr>
        <p:blipFill>
          <a:blip r:embed="rId4">
            <a:alphaModFix/>
          </a:blip>
          <a:stretch>
            <a:fillRect/>
          </a:stretch>
        </p:blipFill>
        <p:spPr>
          <a:xfrm>
            <a:off x="160725" y="98825"/>
            <a:ext cx="6040950" cy="67591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gallery dir="l"/>
      </p:transition>
    </mc:Choice>
    <mc:Fallback>
      <p:transition spd="slow" advTm="1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8924ff5dca_1_77"/>
          <p:cNvSpPr txBox="1"/>
          <p:nvPr/>
        </p:nvSpPr>
        <p:spPr>
          <a:xfrm>
            <a:off x="1460000" y="897425"/>
            <a:ext cx="9416400" cy="9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100">
                <a:latin typeface="Gill Sans"/>
                <a:ea typeface="Gill Sans"/>
                <a:cs typeface="Gill Sans"/>
                <a:sym typeface="Gill Sans"/>
              </a:rPr>
              <a:t>Superlative</a:t>
            </a:r>
            <a:endParaRPr sz="5100">
              <a:latin typeface="Gill Sans"/>
              <a:ea typeface="Gill Sans"/>
              <a:cs typeface="Gill Sans"/>
              <a:sym typeface="Gill Sans"/>
            </a:endParaRPr>
          </a:p>
        </p:txBody>
      </p:sp>
      <p:sp>
        <p:nvSpPr>
          <p:cNvPr id="270" name="Google Shape;270;g8924ff5dca_1_77"/>
          <p:cNvSpPr txBox="1"/>
          <p:nvPr/>
        </p:nvSpPr>
        <p:spPr>
          <a:xfrm>
            <a:off x="843850" y="1982400"/>
            <a:ext cx="10943400" cy="3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i="1">
                <a:latin typeface="Gill Sans"/>
                <a:ea typeface="Gill Sans"/>
                <a:cs typeface="Gill Sans"/>
                <a:sym typeface="Gill Sans"/>
              </a:rPr>
              <a:t>Most Likely To Win “USA’s Chef of the Year” and have his own cooking show</a:t>
            </a:r>
            <a:endParaRPr sz="2700" i="1">
              <a:latin typeface="Gill Sans"/>
              <a:ea typeface="Gill Sans"/>
              <a:cs typeface="Gill Sans"/>
              <a:sym typeface="Gill Sans"/>
            </a:endParaRPr>
          </a:p>
        </p:txBody>
      </p:sp>
      <p:pic>
        <p:nvPicPr>
          <p:cNvPr id="271" name="Google Shape;271;g8924ff5dca_1_77"/>
          <p:cNvPicPr preferRelativeResize="0"/>
          <p:nvPr/>
        </p:nvPicPr>
        <p:blipFill>
          <a:blip r:embed="rId3">
            <a:alphaModFix/>
          </a:blip>
          <a:stretch>
            <a:fillRect/>
          </a:stretch>
        </p:blipFill>
        <p:spPr>
          <a:xfrm>
            <a:off x="4092371" y="2880175"/>
            <a:ext cx="4258849" cy="28392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4300" advTm="10000">
        <p:fade/>
      </p:transition>
    </mc:Choice>
    <mc:Fallback>
      <p:transition spd="slow" advTm="1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8924ff5dca_1_87"/>
          <p:cNvSpPr txBox="1"/>
          <p:nvPr/>
        </p:nvSpPr>
        <p:spPr>
          <a:xfrm>
            <a:off x="428625" y="455425"/>
            <a:ext cx="7916100" cy="579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sz="2600" b="1">
                <a:solidFill>
                  <a:srgbClr val="1D2228"/>
                </a:solidFill>
                <a:highlight>
                  <a:srgbClr val="EFEFEF"/>
                </a:highlight>
              </a:rPr>
              <a:t>Joshua Lindsay</a:t>
            </a:r>
            <a:endParaRPr sz="2600" b="1">
              <a:solidFill>
                <a:srgbClr val="1D2228"/>
              </a:solidFill>
              <a:highlight>
                <a:srgbClr val="EFEFEF"/>
              </a:highlight>
            </a:endParaRPr>
          </a:p>
          <a:p>
            <a:pPr marL="0" lvl="0" indent="0" algn="l" rtl="0">
              <a:lnSpc>
                <a:spcPct val="115000"/>
              </a:lnSpc>
              <a:spcBef>
                <a:spcPts val="1200"/>
              </a:spcBef>
              <a:spcAft>
                <a:spcPts val="0"/>
              </a:spcAft>
              <a:buNone/>
            </a:pPr>
            <a:endParaRPr b="1">
              <a:solidFill>
                <a:srgbClr val="1D2228"/>
              </a:solidFill>
              <a:highlight>
                <a:srgbClr val="EFEFEF"/>
              </a:highlight>
            </a:endParaRPr>
          </a:p>
          <a:p>
            <a:pPr marL="0" lvl="0" indent="0" algn="l" rtl="0">
              <a:lnSpc>
                <a:spcPct val="115000"/>
              </a:lnSpc>
              <a:spcBef>
                <a:spcPts val="1200"/>
              </a:spcBef>
              <a:spcAft>
                <a:spcPts val="0"/>
              </a:spcAft>
              <a:buNone/>
            </a:pPr>
            <a:endParaRPr b="1">
              <a:solidFill>
                <a:srgbClr val="1D2228"/>
              </a:solidFill>
              <a:highlight>
                <a:srgbClr val="EFEFEF"/>
              </a:highlight>
            </a:endParaRPr>
          </a:p>
          <a:p>
            <a:pPr marL="0" lvl="0" indent="0" algn="l" rtl="0">
              <a:lnSpc>
                <a:spcPct val="115000"/>
              </a:lnSpc>
              <a:spcBef>
                <a:spcPts val="1200"/>
              </a:spcBef>
              <a:spcAft>
                <a:spcPts val="0"/>
              </a:spcAft>
              <a:buNone/>
            </a:pPr>
            <a:r>
              <a:rPr lang="en-US"/>
              <a:t>During my entire high school life, I’ve always been proud of my independence and perfect attendance. Before I had my house fire I have always been on time to school, never missed a day in school and always been on time to my classes for about five years. Something else that I would like to add is my extra curricular program called Bridges. This program has had a large impact on my life because this program would provide me with guidance towards students the way the students would want it. They have helped me select colleges, scholarships, and helped me choose what my future career could be. Throughout this journey of going to my program they have also provided me  jobs. One year when I was going into the 9th grade I worked with special needs children at the Baer school, and the next two years I worked with a company named “Art with a Heart”. Finally almost all my life I have been an usher for City Temple. But as I grew up I wanted to try something different for the church and work with the tape ministry. But overall I’m just proud of myself for achieving all that I have achieved. I have been accepted in to Bowie State, Central State in Ohio, Lincoln University, Washington State and many more but I have finally decided that I want to attend Bowie this fall! </a:t>
            </a:r>
            <a:endParaRPr/>
          </a:p>
          <a:p>
            <a:pPr marL="0" lvl="0" indent="0" algn="l" rtl="0">
              <a:spcBef>
                <a:spcPts val="1200"/>
              </a:spcBef>
              <a:spcAft>
                <a:spcPts val="0"/>
              </a:spcAft>
              <a:buNone/>
            </a:pPr>
            <a:endParaRPr>
              <a:latin typeface="Gill Sans"/>
              <a:ea typeface="Gill Sans"/>
              <a:cs typeface="Gill Sans"/>
              <a:sym typeface="Gill Sans"/>
            </a:endParaRPr>
          </a:p>
        </p:txBody>
      </p:sp>
      <p:sp>
        <p:nvSpPr>
          <p:cNvPr id="277" name="Google Shape;277;g8924ff5dca_1_87"/>
          <p:cNvSpPr txBox="1"/>
          <p:nvPr/>
        </p:nvSpPr>
        <p:spPr>
          <a:xfrm>
            <a:off x="8344725" y="575975"/>
            <a:ext cx="3469500" cy="59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Gill Sans"/>
              <a:ea typeface="Gill Sans"/>
              <a:cs typeface="Gill Sans"/>
              <a:sym typeface="Gill Sans"/>
            </a:endParaRPr>
          </a:p>
        </p:txBody>
      </p:sp>
      <p:pic>
        <p:nvPicPr>
          <p:cNvPr id="278" name="Google Shape;278;g8924ff5dca_1_87"/>
          <p:cNvPicPr preferRelativeResize="0"/>
          <p:nvPr/>
        </p:nvPicPr>
        <p:blipFill>
          <a:blip r:embed="rId3">
            <a:alphaModFix/>
          </a:blip>
          <a:stretch>
            <a:fillRect/>
          </a:stretch>
        </p:blipFill>
        <p:spPr>
          <a:xfrm>
            <a:off x="8344713" y="415225"/>
            <a:ext cx="3697126" cy="602754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gallery dir="l"/>
      </p:transition>
    </mc:Choice>
    <mc:Fallback>
      <p:transition spd="slow"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2"/>
          <p:cNvSpPr/>
          <p:nvPr/>
        </p:nvSpPr>
        <p:spPr>
          <a:xfrm>
            <a:off x="453190" y="457200"/>
            <a:ext cx="11281609" cy="5943603"/>
          </a:xfrm>
          <a:prstGeom prst="rect">
            <a:avLst/>
          </a:prstGeom>
          <a:solidFill>
            <a:srgbClr val="FFFFFF"/>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16738" y="621793"/>
            <a:ext cx="10954512" cy="5614416"/>
          </a:xfrm>
          <a:prstGeom prst="rect">
            <a:avLst/>
          </a:prstGeom>
          <a:solidFill>
            <a:schemeClr val="lt1"/>
          </a:solid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txBox="1">
            <a:spLocks noGrp="1"/>
          </p:cNvSpPr>
          <p:nvPr>
            <p:ph type="ctrTitle"/>
          </p:nvPr>
        </p:nvSpPr>
        <p:spPr>
          <a:xfrm>
            <a:off x="1136849" y="1348844"/>
            <a:ext cx="5716338" cy="3042706"/>
          </a:xfrm>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rgbClr val="262626"/>
              </a:buClr>
              <a:buSzPts val="5600"/>
              <a:buFont typeface="Gill Sans"/>
              <a:buNone/>
            </a:pPr>
            <a:r>
              <a:rPr lang="en-US" sz="5600"/>
              <a:t>GRADUATING FROM ELEMENTARY SCHOOL</a:t>
            </a:r>
            <a:endParaRPr/>
          </a:p>
        </p:txBody>
      </p:sp>
      <p:sp>
        <p:nvSpPr>
          <p:cNvPr id="142" name="Google Shape;142;p2"/>
          <p:cNvSpPr/>
          <p:nvPr/>
        </p:nvSpPr>
        <p:spPr>
          <a:xfrm>
            <a:off x="3034898" y="446824"/>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 name="Google Shape;143;p2"/>
          <p:cNvCxnSpPr/>
          <p:nvPr/>
        </p:nvCxnSpPr>
        <p:spPr>
          <a:xfrm>
            <a:off x="3149198" y="446823"/>
            <a:ext cx="0" cy="640080"/>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144" name="Google Shape;144;p2"/>
          <p:cNvCxnSpPr/>
          <p:nvPr/>
        </p:nvCxnSpPr>
        <p:spPr>
          <a:xfrm>
            <a:off x="4840838" y="446823"/>
            <a:ext cx="0" cy="640080"/>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145" name="Google Shape;145;p2"/>
          <p:cNvCxnSpPr/>
          <p:nvPr/>
        </p:nvCxnSpPr>
        <p:spPr>
          <a:xfrm>
            <a:off x="3149198" y="1092118"/>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pic>
        <p:nvPicPr>
          <p:cNvPr id="146" name="Google Shape;146;p2" descr="Diploma Roll"/>
          <p:cNvPicPr preferRelativeResize="0"/>
          <p:nvPr/>
        </p:nvPicPr>
        <p:blipFill rotWithShape="1">
          <a:blip r:embed="rId3">
            <a:alphaModFix/>
          </a:blip>
          <a:srcRect/>
          <a:stretch/>
        </p:blipFill>
        <p:spPr>
          <a:xfrm>
            <a:off x="7542043" y="1672446"/>
            <a:ext cx="3513108" cy="351310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8924ff5dca_1_97"/>
          <p:cNvSpPr txBox="1"/>
          <p:nvPr/>
        </p:nvSpPr>
        <p:spPr>
          <a:xfrm>
            <a:off x="723300" y="629550"/>
            <a:ext cx="10956600" cy="12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400">
                <a:latin typeface="Gill Sans"/>
                <a:ea typeface="Gill Sans"/>
                <a:cs typeface="Gill Sans"/>
                <a:sym typeface="Gill Sans"/>
              </a:rPr>
              <a:t>Superlative</a:t>
            </a:r>
            <a:endParaRPr sz="5400">
              <a:latin typeface="Gill Sans"/>
              <a:ea typeface="Gill Sans"/>
              <a:cs typeface="Gill Sans"/>
              <a:sym typeface="Gill Sans"/>
            </a:endParaRPr>
          </a:p>
        </p:txBody>
      </p:sp>
      <p:sp>
        <p:nvSpPr>
          <p:cNvPr id="284" name="Google Shape;284;g8924ff5dca_1_97"/>
          <p:cNvSpPr txBox="1"/>
          <p:nvPr/>
        </p:nvSpPr>
        <p:spPr>
          <a:xfrm>
            <a:off x="549175" y="1821575"/>
            <a:ext cx="11103900" cy="45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400">
                <a:latin typeface="Gill Sans"/>
                <a:ea typeface="Gill Sans"/>
                <a:cs typeface="Gill Sans"/>
                <a:sym typeface="Gill Sans"/>
              </a:rPr>
              <a:t>Most Likely to Be a Head Usher!</a:t>
            </a:r>
            <a:endParaRPr sz="6400">
              <a:latin typeface="Gill Sans"/>
              <a:ea typeface="Gill Sans"/>
              <a:cs typeface="Gill Sans"/>
              <a:sym typeface="Gill Sans"/>
            </a:endParaRPr>
          </a:p>
        </p:txBody>
      </p:sp>
      <p:pic>
        <p:nvPicPr>
          <p:cNvPr id="285" name="Google Shape;285;g8924ff5dca_1_97"/>
          <p:cNvPicPr preferRelativeResize="0"/>
          <p:nvPr/>
        </p:nvPicPr>
        <p:blipFill>
          <a:blip r:embed="rId3">
            <a:alphaModFix/>
          </a:blip>
          <a:stretch>
            <a:fillRect/>
          </a:stretch>
        </p:blipFill>
        <p:spPr>
          <a:xfrm>
            <a:off x="3930550" y="3180750"/>
            <a:ext cx="4876800" cy="3105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prism/>
      </p:transition>
    </mc:Choice>
    <mc:Fallback>
      <p:transition spd="slow" advTm="1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89e6a5f3ff_1_5"/>
          <p:cNvSpPr txBox="1">
            <a:spLocks noGrp="1"/>
          </p:cNvSpPr>
          <p:nvPr>
            <p:ph type="ctrTitle"/>
          </p:nvPr>
        </p:nvSpPr>
        <p:spPr>
          <a:xfrm>
            <a:off x="1629100" y="1955600"/>
            <a:ext cx="8933700" cy="333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Graduating from College</a:t>
            </a:r>
            <a:endParaRPr/>
          </a:p>
        </p:txBody>
      </p:sp>
      <p:pic>
        <p:nvPicPr>
          <p:cNvPr id="291" name="Google Shape;291;g89e6a5f3ff_1_5"/>
          <p:cNvPicPr preferRelativeResize="0"/>
          <p:nvPr/>
        </p:nvPicPr>
        <p:blipFill>
          <a:blip r:embed="rId3">
            <a:alphaModFix/>
          </a:blip>
          <a:stretch>
            <a:fillRect/>
          </a:stretch>
        </p:blipFill>
        <p:spPr>
          <a:xfrm>
            <a:off x="1719550" y="1652575"/>
            <a:ext cx="3182266" cy="16508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4500" advTm="10000">
        <p14:flip dir="l"/>
      </p:transition>
    </mc:Choice>
    <mc:Fallback>
      <p:transition spd="slow" advTm="1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8924ff5dca_1_104"/>
          <p:cNvSpPr txBox="1"/>
          <p:nvPr/>
        </p:nvSpPr>
        <p:spPr>
          <a:xfrm>
            <a:off x="428625" y="458175"/>
            <a:ext cx="7508400" cy="591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sz="2000" b="1">
                <a:latin typeface="Gill Sans"/>
                <a:ea typeface="Gill Sans"/>
                <a:cs typeface="Gill Sans"/>
                <a:sym typeface="Gill Sans"/>
              </a:rPr>
              <a:t>Charlotte Richards</a:t>
            </a:r>
            <a:endParaRPr sz="2000" b="1">
              <a:latin typeface="Gill Sans"/>
              <a:ea typeface="Gill Sans"/>
              <a:cs typeface="Gill Sans"/>
              <a:sym typeface="Gill Sans"/>
            </a:endParaRPr>
          </a:p>
          <a:p>
            <a:pPr marL="0" lvl="0" indent="0" algn="l" rtl="0">
              <a:lnSpc>
                <a:spcPct val="115000"/>
              </a:lnSpc>
              <a:spcBef>
                <a:spcPts val="1200"/>
              </a:spcBef>
              <a:spcAft>
                <a:spcPts val="1200"/>
              </a:spcAft>
              <a:buClr>
                <a:schemeClr val="dk1"/>
              </a:buClr>
              <a:buSzPts val="1100"/>
              <a:buFont typeface="Arial"/>
              <a:buNone/>
            </a:pPr>
            <a:r>
              <a:rPr lang="en-US" sz="1800">
                <a:latin typeface="Gill Sans"/>
                <a:ea typeface="Gill Sans"/>
                <a:cs typeface="Gill Sans"/>
                <a:sym typeface="Gill Sans"/>
              </a:rPr>
              <a:t>In 2017, Charlotte graduated with a degree in Human Services and realized at that time she had discovered her purpose. In October of 2017, Charlotte resigned from her job of 23 years to pursue a career in addiction counseling. Once Charlotte started the job, she realized that she had found her passion and purpose and decided to continue with the higher education needed in order to obtain more knowledge needed to provide the services needed at a higher level to her client. Charlotte started Coppin State University in 2017 to pursue a bachelor’s degree toward Alcohol and Drug Counseling. Charlotte knew that she finally found her calling and knew this was what she needed to do. Charlotte decided to close the Assisted Living Facility she had operated for 18 years after God told her it was ok and time to move on. Charlotte is happy to announce that she graduated May 2020 with a degree in Psychology with concentration in Alcohol and Drug Abuse Services. Charlotte is now working towards deciding about what is next but decided to wait on a message from God. </a:t>
            </a:r>
            <a:endParaRPr sz="1800">
              <a:latin typeface="Gill Sans"/>
              <a:ea typeface="Gill Sans"/>
              <a:cs typeface="Gill Sans"/>
              <a:sym typeface="Gill Sans"/>
            </a:endParaRPr>
          </a:p>
        </p:txBody>
      </p:sp>
      <p:sp>
        <p:nvSpPr>
          <p:cNvPr id="297" name="Google Shape;297;g8924ff5dca_1_104"/>
          <p:cNvSpPr txBox="1"/>
          <p:nvPr/>
        </p:nvSpPr>
        <p:spPr>
          <a:xfrm>
            <a:off x="7937025" y="517300"/>
            <a:ext cx="3916800" cy="60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Gill Sans"/>
              <a:ea typeface="Gill Sans"/>
              <a:cs typeface="Gill Sans"/>
              <a:sym typeface="Gill Sans"/>
            </a:endParaRPr>
          </a:p>
        </p:txBody>
      </p:sp>
      <p:pic>
        <p:nvPicPr>
          <p:cNvPr id="298" name="Google Shape;298;g8924ff5dca_1_104"/>
          <p:cNvPicPr preferRelativeResize="0"/>
          <p:nvPr/>
        </p:nvPicPr>
        <p:blipFill>
          <a:blip r:embed="rId3">
            <a:alphaModFix/>
          </a:blip>
          <a:stretch>
            <a:fillRect/>
          </a:stretch>
        </p:blipFill>
        <p:spPr>
          <a:xfrm>
            <a:off x="8365575" y="886500"/>
            <a:ext cx="3192525" cy="52919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gallery dir="l"/>
      </p:transition>
    </mc:Choice>
    <mc:Fallback>
      <p:transition spd="slow" advTm="1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8924ff5dca_1_111"/>
          <p:cNvSpPr txBox="1"/>
          <p:nvPr/>
        </p:nvSpPr>
        <p:spPr>
          <a:xfrm>
            <a:off x="798125" y="694675"/>
            <a:ext cx="10833900" cy="97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100">
                <a:latin typeface="Gill Sans"/>
                <a:ea typeface="Gill Sans"/>
                <a:cs typeface="Gill Sans"/>
                <a:sym typeface="Gill Sans"/>
              </a:rPr>
              <a:t>Superlative</a:t>
            </a:r>
            <a:endParaRPr sz="5100">
              <a:latin typeface="Gill Sans"/>
              <a:ea typeface="Gill Sans"/>
              <a:cs typeface="Gill Sans"/>
              <a:sym typeface="Gill Sans"/>
            </a:endParaRPr>
          </a:p>
        </p:txBody>
      </p:sp>
      <p:sp>
        <p:nvSpPr>
          <p:cNvPr id="304" name="Google Shape;304;g8924ff5dca_1_111"/>
          <p:cNvSpPr txBox="1"/>
          <p:nvPr/>
        </p:nvSpPr>
        <p:spPr>
          <a:xfrm>
            <a:off x="857250" y="2586525"/>
            <a:ext cx="10494000" cy="360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900">
                <a:latin typeface="Gill Sans"/>
                <a:ea typeface="Gill Sans"/>
                <a:cs typeface="Gill Sans"/>
                <a:sym typeface="Gill Sans"/>
              </a:rPr>
              <a:t>Most likely to Analyze you, </a:t>
            </a:r>
            <a:endParaRPr sz="4900">
              <a:latin typeface="Gill Sans"/>
              <a:ea typeface="Gill Sans"/>
              <a:cs typeface="Gill Sans"/>
              <a:sym typeface="Gill Sans"/>
            </a:endParaRPr>
          </a:p>
          <a:p>
            <a:pPr marL="0" lvl="0" indent="0" algn="ctr" rtl="0">
              <a:spcBef>
                <a:spcPts val="0"/>
              </a:spcBef>
              <a:spcAft>
                <a:spcPts val="0"/>
              </a:spcAft>
              <a:buNone/>
            </a:pPr>
            <a:r>
              <a:rPr lang="en-US" sz="4900">
                <a:latin typeface="Gill Sans"/>
                <a:ea typeface="Gill Sans"/>
                <a:cs typeface="Gill Sans"/>
                <a:sym typeface="Gill Sans"/>
              </a:rPr>
              <a:t>for a Fee!</a:t>
            </a:r>
            <a:endParaRPr sz="4900">
              <a:latin typeface="Gill Sans"/>
              <a:ea typeface="Gill Sans"/>
              <a:cs typeface="Gill Sans"/>
              <a:sym typeface="Gill Sans"/>
            </a:endParaRPr>
          </a:p>
        </p:txBody>
      </p:sp>
    </p:spTree>
  </p:cSld>
  <p:clrMapOvr>
    <a:masterClrMapping/>
  </p:clrMapOvr>
  <mc:AlternateContent xmlns:mc="http://schemas.openxmlformats.org/markup-compatibility/2006">
    <mc:Choice xmlns:p14="http://schemas.microsoft.com/office/powerpoint/2010/main" Requires="p14">
      <p:transition spd="slow" p14:dur="3400" advTm="10000">
        <p:fade thruBlk="1"/>
      </p:transition>
    </mc:Choice>
    <mc:Fallback>
      <p:transition spd="slow" advTm="10000">
        <p:fade thruBlk="1"/>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308"/>
        <p:cNvGrpSpPr/>
        <p:nvPr/>
      </p:nvGrpSpPr>
      <p:grpSpPr>
        <a:xfrm>
          <a:off x="0" y="0"/>
          <a:ext cx="0" cy="0"/>
          <a:chOff x="0" y="0"/>
          <a:chExt cx="0" cy="0"/>
        </a:xfrm>
      </p:grpSpPr>
      <p:sp>
        <p:nvSpPr>
          <p:cNvPr id="309" name="Google Shape;309;g89e6a5f3ff_1_11"/>
          <p:cNvSpPr txBox="1"/>
          <p:nvPr/>
        </p:nvSpPr>
        <p:spPr>
          <a:xfrm>
            <a:off x="991200" y="669725"/>
            <a:ext cx="10648500" cy="57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latin typeface="Gill Sans"/>
                <a:ea typeface="Gill Sans"/>
                <a:cs typeface="Gill Sans"/>
                <a:sym typeface="Gill Sans"/>
              </a:rPr>
              <a:t>Please Join Us in Celebrating </a:t>
            </a:r>
            <a:endParaRPr sz="2900" b="1">
              <a:latin typeface="Gill Sans"/>
              <a:ea typeface="Gill Sans"/>
              <a:cs typeface="Gill Sans"/>
              <a:sym typeface="Gill Sans"/>
            </a:endParaRPr>
          </a:p>
          <a:p>
            <a:pPr marL="0" lvl="0" indent="0" algn="ctr" rtl="0">
              <a:spcBef>
                <a:spcPts val="0"/>
              </a:spcBef>
              <a:spcAft>
                <a:spcPts val="0"/>
              </a:spcAft>
              <a:buNone/>
            </a:pPr>
            <a:r>
              <a:rPr lang="en-US" sz="2900" b="1">
                <a:latin typeface="Gill Sans"/>
                <a:ea typeface="Gill Sans"/>
                <a:cs typeface="Gill Sans"/>
                <a:sym typeface="Gill Sans"/>
              </a:rPr>
              <a:t>Our 2020 </a:t>
            </a:r>
            <a:endParaRPr sz="2900" b="1">
              <a:latin typeface="Gill Sans"/>
              <a:ea typeface="Gill Sans"/>
              <a:cs typeface="Gill Sans"/>
              <a:sym typeface="Gill Sans"/>
            </a:endParaRPr>
          </a:p>
          <a:p>
            <a:pPr marL="0" lvl="0" indent="0" algn="ctr" rtl="0">
              <a:spcBef>
                <a:spcPts val="0"/>
              </a:spcBef>
              <a:spcAft>
                <a:spcPts val="0"/>
              </a:spcAft>
              <a:buNone/>
            </a:pPr>
            <a:r>
              <a:rPr lang="en-US" sz="2900" b="1">
                <a:latin typeface="Gill Sans"/>
                <a:ea typeface="Gill Sans"/>
                <a:cs typeface="Gill Sans"/>
                <a:sym typeface="Gill Sans"/>
              </a:rPr>
              <a:t>Graduates</a:t>
            </a:r>
            <a:endParaRPr sz="2900" b="1">
              <a:latin typeface="Gill Sans"/>
              <a:ea typeface="Gill Sans"/>
              <a:cs typeface="Gill Sans"/>
              <a:sym typeface="Gill Sans"/>
            </a:endParaRPr>
          </a:p>
          <a:p>
            <a:pPr marL="0" lvl="0" indent="0" algn="l" rtl="0">
              <a:spcBef>
                <a:spcPts val="0"/>
              </a:spcBef>
              <a:spcAft>
                <a:spcPts val="0"/>
              </a:spcAft>
              <a:buNone/>
            </a:pPr>
            <a:r>
              <a:rPr lang="en-US" sz="2200" i="1">
                <a:latin typeface="Gill Sans"/>
                <a:ea typeface="Gill Sans"/>
                <a:cs typeface="Gill Sans"/>
                <a:sym typeface="Gill Sans"/>
              </a:rPr>
              <a:t>Phillippians 4:13 - Common English Bible</a:t>
            </a:r>
            <a:endParaRPr sz="2200" i="1">
              <a:latin typeface="Gill Sans"/>
              <a:ea typeface="Gill Sans"/>
              <a:cs typeface="Gill Sans"/>
              <a:sym typeface="Gill Sans"/>
            </a:endParaRPr>
          </a:p>
          <a:p>
            <a:pPr marL="0" lvl="0" indent="0" algn="l" rtl="0">
              <a:spcBef>
                <a:spcPts val="0"/>
              </a:spcBef>
              <a:spcAft>
                <a:spcPts val="0"/>
              </a:spcAft>
              <a:buNone/>
            </a:pPr>
            <a:r>
              <a:rPr lang="en-US" sz="2200" i="1">
                <a:latin typeface="Gill Sans"/>
                <a:ea typeface="Gill Sans"/>
                <a:cs typeface="Gill Sans"/>
                <a:sym typeface="Gill Sans"/>
              </a:rPr>
              <a:t>“I can endure all these things through the power of the one who gives me strength.” </a:t>
            </a:r>
            <a:endParaRPr sz="2200" i="1">
              <a:latin typeface="Gill Sans"/>
              <a:ea typeface="Gill Sans"/>
              <a:cs typeface="Gill Sans"/>
              <a:sym typeface="Gill Sans"/>
            </a:endParaRPr>
          </a:p>
          <a:p>
            <a:pPr marL="0" lvl="0" indent="0" algn="l" rtl="0">
              <a:spcBef>
                <a:spcPts val="0"/>
              </a:spcBef>
              <a:spcAft>
                <a:spcPts val="0"/>
              </a:spcAft>
              <a:buNone/>
            </a:pPr>
            <a:endParaRPr sz="2200" i="1">
              <a:latin typeface="Gill Sans"/>
              <a:ea typeface="Gill Sans"/>
              <a:cs typeface="Gill Sans"/>
              <a:sym typeface="Gill Sans"/>
            </a:endParaRPr>
          </a:p>
          <a:p>
            <a:pPr marL="0" lvl="0" indent="0" algn="l" rtl="0">
              <a:spcBef>
                <a:spcPts val="0"/>
              </a:spcBef>
              <a:spcAft>
                <a:spcPts val="0"/>
              </a:spcAft>
              <a:buNone/>
            </a:pPr>
            <a:endParaRPr sz="2200" i="1">
              <a:latin typeface="Gill Sans"/>
              <a:ea typeface="Gill Sans"/>
              <a:cs typeface="Gill Sans"/>
              <a:sym typeface="Gill Sans"/>
            </a:endParaRPr>
          </a:p>
          <a:p>
            <a:pPr marL="0" lvl="0" indent="0" algn="ctr" rtl="0">
              <a:spcBef>
                <a:spcPts val="0"/>
              </a:spcBef>
              <a:spcAft>
                <a:spcPts val="0"/>
              </a:spcAft>
              <a:buNone/>
            </a:pPr>
            <a:r>
              <a:rPr lang="en-US" sz="2300">
                <a:latin typeface="Gill Sans"/>
                <a:ea typeface="Gill Sans"/>
                <a:cs typeface="Gill Sans"/>
                <a:sym typeface="Gill Sans"/>
              </a:rPr>
              <a:t>We are looking forward to you doing amazing things!!</a:t>
            </a:r>
            <a:endParaRPr sz="2300">
              <a:latin typeface="Gill Sans"/>
              <a:ea typeface="Gill Sans"/>
              <a:cs typeface="Gill Sans"/>
              <a:sym typeface="Gill Sans"/>
            </a:endParaRPr>
          </a:p>
          <a:p>
            <a:pPr marL="0" lvl="0" indent="0" algn="ctr" rtl="0">
              <a:spcBef>
                <a:spcPts val="0"/>
              </a:spcBef>
              <a:spcAft>
                <a:spcPts val="0"/>
              </a:spcAft>
              <a:buNone/>
            </a:pPr>
            <a:r>
              <a:rPr lang="en-US" sz="2300">
                <a:latin typeface="Gill Sans"/>
                <a:ea typeface="Gill Sans"/>
                <a:cs typeface="Gill Sans"/>
                <a:sym typeface="Gill Sans"/>
              </a:rPr>
              <a:t>Go Forth, Be Awesome, and Do Epic Stuff.  Be a force to change this world for good.</a:t>
            </a:r>
            <a:endParaRPr sz="2300">
              <a:latin typeface="Gill Sans"/>
              <a:ea typeface="Gill Sans"/>
              <a:cs typeface="Gill Sans"/>
              <a:sym typeface="Gill Sans"/>
            </a:endParaRPr>
          </a:p>
          <a:p>
            <a:pPr marL="0" lvl="0" indent="0" algn="l" rtl="0">
              <a:spcBef>
                <a:spcPts val="0"/>
              </a:spcBef>
              <a:spcAft>
                <a:spcPts val="0"/>
              </a:spcAft>
              <a:buNone/>
            </a:pPr>
            <a:endParaRPr>
              <a:latin typeface="Gill Sans"/>
              <a:ea typeface="Gill Sans"/>
              <a:cs typeface="Gill Sans"/>
              <a:sym typeface="Gill Sans"/>
            </a:endParaRPr>
          </a:p>
          <a:p>
            <a:pPr marL="0" lvl="0" indent="0" algn="l" rtl="0">
              <a:spcBef>
                <a:spcPts val="0"/>
              </a:spcBef>
              <a:spcAft>
                <a:spcPts val="0"/>
              </a:spcAft>
              <a:buNone/>
            </a:pPr>
            <a:endParaRPr sz="2200" i="1">
              <a:latin typeface="Gill Sans"/>
              <a:ea typeface="Gill Sans"/>
              <a:cs typeface="Gill Sans"/>
              <a:sym typeface="Gill Sans"/>
            </a:endParaRPr>
          </a:p>
          <a:p>
            <a:pPr marL="0" lvl="0" indent="0" algn="l" rtl="0">
              <a:spcBef>
                <a:spcPts val="0"/>
              </a:spcBef>
              <a:spcAft>
                <a:spcPts val="0"/>
              </a:spcAft>
              <a:buNone/>
            </a:pPr>
            <a:r>
              <a:rPr lang="en-US" sz="2200" i="1">
                <a:latin typeface="Gill Sans"/>
                <a:ea typeface="Gill Sans"/>
                <a:cs typeface="Gill Sans"/>
                <a:sym typeface="Gill Sans"/>
              </a:rPr>
              <a:t>We are so very Proud of You!</a:t>
            </a:r>
            <a:endParaRPr sz="2200" i="1">
              <a:latin typeface="Gill Sans"/>
              <a:ea typeface="Gill Sans"/>
              <a:cs typeface="Gill Sans"/>
              <a:sym typeface="Gill Sans"/>
            </a:endParaRPr>
          </a:p>
          <a:p>
            <a:pPr marL="0" lvl="0" indent="0" algn="l" rtl="0">
              <a:spcBef>
                <a:spcPts val="0"/>
              </a:spcBef>
              <a:spcAft>
                <a:spcPts val="0"/>
              </a:spcAft>
              <a:buNone/>
            </a:pPr>
            <a:r>
              <a:rPr lang="en-US" sz="2200" b="1" i="1">
                <a:latin typeface="Gill Sans"/>
                <a:ea typeface="Gill Sans"/>
                <a:cs typeface="Gill Sans"/>
                <a:sym typeface="Gill Sans"/>
              </a:rPr>
              <a:t>Rev. Grady A. Yeargin Pastor</a:t>
            </a:r>
            <a:endParaRPr sz="2200" b="1" i="1">
              <a:latin typeface="Gill Sans"/>
              <a:ea typeface="Gill Sans"/>
              <a:cs typeface="Gill Sans"/>
              <a:sym typeface="Gill Sans"/>
            </a:endParaRPr>
          </a:p>
        </p:txBody>
      </p:sp>
      <p:pic>
        <p:nvPicPr>
          <p:cNvPr id="310" name="Google Shape;310;g89e6a5f3ff_1_11"/>
          <p:cNvPicPr preferRelativeResize="0"/>
          <p:nvPr/>
        </p:nvPicPr>
        <p:blipFill>
          <a:blip r:embed="rId3">
            <a:alphaModFix/>
          </a:blip>
          <a:stretch>
            <a:fillRect/>
          </a:stretch>
        </p:blipFill>
        <p:spPr>
          <a:xfrm>
            <a:off x="8475750" y="4190226"/>
            <a:ext cx="2842620" cy="213197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sp>
        <p:nvSpPr>
          <p:cNvPr id="151" name="Google Shape;151;p5"/>
          <p:cNvSpPr/>
          <p:nvPr/>
        </p:nvSpPr>
        <p:spPr>
          <a:xfrm>
            <a:off x="0" y="0"/>
            <a:ext cx="12192000" cy="6858000"/>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2" name="Google Shape;152;p5"/>
          <p:cNvSpPr/>
          <p:nvPr/>
        </p:nvSpPr>
        <p:spPr>
          <a:xfrm>
            <a:off x="1307870" y="1267730"/>
            <a:ext cx="9576262" cy="4307950"/>
          </a:xfrm>
          <a:prstGeom prst="rect">
            <a:avLst/>
          </a:prstGeom>
          <a:solidFill>
            <a:schemeClr val="dk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447801" y="1411615"/>
            <a:ext cx="9296400" cy="4034770"/>
          </a:xfrm>
          <a:prstGeom prst="rect">
            <a:avLst/>
          </a:prstGeom>
          <a:noFill/>
          <a:ln w="9525" cap="sq" cmpd="sng">
            <a:solidFill>
              <a:srgbClr val="FEFEF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5135880" y="126773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5250180" y="1267730"/>
            <a:ext cx="1691640" cy="615934"/>
            <a:chOff x="5250180" y="1267730"/>
            <a:chExt cx="1691640" cy="615934"/>
          </a:xfrm>
        </p:grpSpPr>
        <p:cxnSp>
          <p:nvCxnSpPr>
            <p:cNvPr id="156" name="Google Shape;156;p5"/>
            <p:cNvCxnSpPr/>
            <p:nvPr/>
          </p:nvCxnSpPr>
          <p:spPr>
            <a:xfrm>
              <a:off x="5250180" y="1267730"/>
              <a:ext cx="0" cy="612648"/>
            </a:xfrm>
            <a:prstGeom prst="straightConnector1">
              <a:avLst/>
            </a:prstGeom>
            <a:solidFill>
              <a:srgbClr val="FEFEFE"/>
            </a:solidFill>
            <a:ln w="9525" cap="flat" cmpd="sng">
              <a:solidFill>
                <a:srgbClr val="FFFFFF"/>
              </a:solidFill>
              <a:prstDash val="solid"/>
              <a:miter lim="800000"/>
              <a:headEnd type="none" w="sm" len="sm"/>
              <a:tailEnd type="none" w="sm" len="sm"/>
            </a:ln>
          </p:spPr>
        </p:cxnSp>
        <p:cxnSp>
          <p:nvCxnSpPr>
            <p:cNvPr id="157" name="Google Shape;157;p5"/>
            <p:cNvCxnSpPr/>
            <p:nvPr/>
          </p:nvCxnSpPr>
          <p:spPr>
            <a:xfrm>
              <a:off x="6941820" y="1267730"/>
              <a:ext cx="0" cy="612648"/>
            </a:xfrm>
            <a:prstGeom prst="straightConnector1">
              <a:avLst/>
            </a:prstGeom>
            <a:solidFill>
              <a:srgbClr val="FEFEFE"/>
            </a:solidFill>
            <a:ln w="9525" cap="flat" cmpd="sng">
              <a:solidFill>
                <a:srgbClr val="FFFFFF"/>
              </a:solidFill>
              <a:prstDash val="solid"/>
              <a:miter lim="800000"/>
              <a:headEnd type="none" w="sm" len="sm"/>
              <a:tailEnd type="none" w="sm" len="sm"/>
            </a:ln>
          </p:spPr>
        </p:cxnSp>
        <p:cxnSp>
          <p:nvCxnSpPr>
            <p:cNvPr id="158" name="Google Shape;158;p5"/>
            <p:cNvCxnSpPr/>
            <p:nvPr/>
          </p:nvCxnSpPr>
          <p:spPr>
            <a:xfrm>
              <a:off x="5250180" y="1883664"/>
              <a:ext cx="1691640" cy="0"/>
            </a:xfrm>
            <a:prstGeom prst="straightConnector1">
              <a:avLst/>
            </a:prstGeom>
            <a:solidFill>
              <a:srgbClr val="FEFEFE"/>
            </a:solidFill>
            <a:ln w="9525" cap="flat" cmpd="sng">
              <a:solidFill>
                <a:srgbClr val="FFFFFF"/>
              </a:solidFill>
              <a:prstDash val="solid"/>
              <a:miter lim="800000"/>
              <a:headEnd type="none" w="sm" len="sm"/>
              <a:tailEnd type="none" w="sm" len="sm"/>
            </a:ln>
          </p:spPr>
        </p:cxnSp>
      </p:grpSp>
      <p:sp>
        <p:nvSpPr>
          <p:cNvPr id="159" name="Google Shape;159;p5"/>
          <p:cNvSpPr/>
          <p:nvPr/>
        </p:nvSpPr>
        <p:spPr>
          <a:xfrm>
            <a:off x="0" y="0"/>
            <a:ext cx="12192000" cy="6858000"/>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60" name="Google Shape;160;p5"/>
          <p:cNvPicPr preferRelativeResize="0">
            <a:picLocks noGrp="1"/>
          </p:cNvPicPr>
          <p:nvPr>
            <p:ph type="pic" idx="2"/>
          </p:nvPr>
        </p:nvPicPr>
        <p:blipFill rotWithShape="1">
          <a:blip r:embed="rId3">
            <a:alphaModFix/>
          </a:blip>
          <a:srcRect/>
          <a:stretch/>
        </p:blipFill>
        <p:spPr>
          <a:xfrm rot="-5400000">
            <a:off x="2667000" y="-2667001"/>
            <a:ext cx="6857998" cy="12192000"/>
          </a:xfrm>
          <a:prstGeom prst="rect">
            <a:avLst/>
          </a:prstGeom>
          <a:solidFill>
            <a:srgbClr val="D5C3B2"/>
          </a:solidFill>
          <a:ln>
            <a:noFill/>
          </a:ln>
        </p:spPr>
      </p:pic>
      <p:sp>
        <p:nvSpPr>
          <p:cNvPr id="161" name="Google Shape;161;p5"/>
          <p:cNvSpPr/>
          <p:nvPr/>
        </p:nvSpPr>
        <p:spPr>
          <a:xfrm rot="10800000">
            <a:off x="-3" y="4530071"/>
            <a:ext cx="12191999" cy="2327926"/>
          </a:xfrm>
          <a:prstGeom prst="rect">
            <a:avLst/>
          </a:prstGeom>
          <a:gradFill>
            <a:gsLst>
              <a:gs pos="0">
                <a:srgbClr val="000000">
                  <a:alpha val="0"/>
                </a:srgbClr>
              </a:gs>
              <a:gs pos="24000">
                <a:srgbClr val="000000">
                  <a:alpha val="20000"/>
                </a:srgbClr>
              </a:gs>
              <a:gs pos="50000">
                <a:srgbClr val="000000">
                  <a:alpha val="29803"/>
                </a:srgbClr>
              </a:gs>
              <a:gs pos="78000">
                <a:srgbClr val="000000">
                  <a:alpha val="29803"/>
                </a:srgbClr>
              </a:gs>
              <a:gs pos="100000">
                <a:srgbClr val="000000">
                  <a:alpha val="4000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2" name="Google Shape;162;p5"/>
          <p:cNvSpPr txBox="1">
            <a:spLocks noGrp="1"/>
          </p:cNvSpPr>
          <p:nvPr>
            <p:ph type="title"/>
          </p:nvPr>
        </p:nvSpPr>
        <p:spPr>
          <a:xfrm>
            <a:off x="372723" y="4956811"/>
            <a:ext cx="11439414" cy="897439"/>
          </a:xfrm>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chemeClr val="lt1"/>
              </a:buClr>
              <a:buSzPts val="4400"/>
              <a:buFont typeface="Gill Sans"/>
              <a:buNone/>
            </a:pPr>
            <a:r>
              <a:rPr lang="en-US" sz="4400" cap="none"/>
              <a:t>IVY WILKS</a:t>
            </a:r>
            <a:endParaRPr/>
          </a:p>
        </p:txBody>
      </p:sp>
    </p:spTree>
  </p:cSld>
  <p:clrMapOvr>
    <a:masterClrMapping/>
  </p:clrMapOvr>
  <mc:AlternateContent xmlns:mc="http://schemas.openxmlformats.org/markup-compatibility/2006">
    <mc:Choice xmlns:p14="http://schemas.microsoft.com/office/powerpoint/2010/main" Requires="p14">
      <p:transition spd="slow" p14:dur="5000" advTm="10000">
        <p14:flip dir="l"/>
      </p:transition>
    </mc:Choice>
    <mc:Fallback>
      <p:transition spd="slow"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a:spLocks noGrp="1"/>
          </p:cNvSpPr>
          <p:nvPr>
            <p:ph type="pic" idx="2"/>
          </p:nvPr>
        </p:nvSpPr>
        <p:spPr>
          <a:xfrm>
            <a:off x="228599" y="237744"/>
            <a:ext cx="7696201" cy="6382512"/>
          </a:xfrm>
          <a:prstGeom prst="rect">
            <a:avLst/>
          </a:prstGeom>
          <a:solidFill>
            <a:srgbClr val="D5C3B2"/>
          </a:solidFill>
          <a:ln>
            <a:noFill/>
          </a:ln>
        </p:spPr>
        <p:txBody>
          <a:bodyPr spcFirstLastPara="1" wrap="square" lIns="91425" tIns="45700" rIns="91425" bIns="45700" anchor="t" anchorCtr="0">
            <a:noAutofit/>
          </a:bodyPr>
          <a:lstStyle/>
          <a:p>
            <a:pPr marL="0" lvl="0" indent="0" algn="l" rtl="0">
              <a:spcBef>
                <a:spcPts val="900"/>
              </a:spcBef>
              <a:spcAft>
                <a:spcPts val="0"/>
              </a:spcAft>
              <a:buNone/>
            </a:pPr>
            <a:r>
              <a:rPr lang="en-US"/>
              <a:t>Ivy is an amazing young lady who will light up the room as soon as she enters.  Ivy is a very determined young lady. When she is done, she is done! Thank Goodness she was done with Kindergarten!</a:t>
            </a:r>
            <a:endParaRPr/>
          </a:p>
        </p:txBody>
      </p:sp>
      <p:sp>
        <p:nvSpPr>
          <p:cNvPr id="168" name="Google Shape;168;p6"/>
          <p:cNvSpPr txBox="1">
            <a:spLocks noGrp="1"/>
          </p:cNvSpPr>
          <p:nvPr>
            <p:ph type="title"/>
          </p:nvPr>
        </p:nvSpPr>
        <p:spPr>
          <a:xfrm>
            <a:off x="8329900" y="468799"/>
            <a:ext cx="3144900" cy="20217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3200"/>
              <a:buFont typeface="Gill Sans"/>
              <a:buNone/>
            </a:pPr>
            <a:r>
              <a:rPr lang="en-US" b="1"/>
              <a:t>Superlatives</a:t>
            </a:r>
            <a:endParaRPr b="1"/>
          </a:p>
          <a:p>
            <a:pPr marL="0" lvl="0" indent="0" algn="ctr" rtl="0">
              <a:lnSpc>
                <a:spcPct val="100000"/>
              </a:lnSpc>
              <a:spcBef>
                <a:spcPts val="0"/>
              </a:spcBef>
              <a:spcAft>
                <a:spcPts val="0"/>
              </a:spcAft>
              <a:buClr>
                <a:schemeClr val="dk1"/>
              </a:buClr>
              <a:buSzPts val="3200"/>
              <a:buFont typeface="Gill Sans"/>
              <a:buNone/>
            </a:pPr>
            <a:endParaRPr b="1"/>
          </a:p>
          <a:p>
            <a:pPr marL="0" lvl="0" indent="0" algn="ctr" rtl="0">
              <a:lnSpc>
                <a:spcPct val="100000"/>
              </a:lnSpc>
              <a:spcBef>
                <a:spcPts val="0"/>
              </a:spcBef>
              <a:spcAft>
                <a:spcPts val="0"/>
              </a:spcAft>
              <a:buClr>
                <a:schemeClr val="dk1"/>
              </a:buClr>
              <a:buSzPts val="3200"/>
              <a:buFont typeface="Gill Sans"/>
              <a:buNone/>
            </a:pPr>
            <a:r>
              <a:rPr lang="en-US" sz="2200" b="1"/>
              <a:t>Girl with the cutest smile</a:t>
            </a:r>
            <a:endParaRPr sz="2200" b="1"/>
          </a:p>
        </p:txBody>
      </p:sp>
      <p:pic>
        <p:nvPicPr>
          <p:cNvPr id="169" name="Google Shape;169;p6"/>
          <p:cNvPicPr preferRelativeResize="0"/>
          <p:nvPr/>
        </p:nvPicPr>
        <p:blipFill>
          <a:blip r:embed="rId3">
            <a:alphaModFix/>
          </a:blip>
          <a:stretch>
            <a:fillRect/>
          </a:stretch>
        </p:blipFill>
        <p:spPr>
          <a:xfrm>
            <a:off x="8329900" y="2642775"/>
            <a:ext cx="3309949" cy="3962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prism/>
      </p:transition>
    </mc:Choice>
    <mc:Fallback>
      <p:transition spd="slow"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5" name="Google Shape;175;p3"/>
          <p:cNvSpPr/>
          <p:nvPr/>
        </p:nvSpPr>
        <p:spPr>
          <a:xfrm>
            <a:off x="234696" y="237744"/>
            <a:ext cx="11722608" cy="6382512"/>
          </a:xfrm>
          <a:prstGeom prst="rect">
            <a:avLst/>
          </a:prstGeom>
          <a:solidFill>
            <a:srgbClr val="BFBFB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71856" y="374904"/>
            <a:ext cx="11448288" cy="6108192"/>
          </a:xfrm>
          <a:prstGeom prst="rect">
            <a:avLst/>
          </a:prstGeom>
          <a:noFill/>
          <a:ln w="9525" cap="sq" cmpd="sng">
            <a:solidFill>
              <a:srgbClr val="26262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8" name="Google Shape;178;p3"/>
          <p:cNvSpPr/>
          <p:nvPr/>
        </p:nvSpPr>
        <p:spPr>
          <a:xfrm>
            <a:off x="184393" y="237744"/>
            <a:ext cx="7652977" cy="6382512"/>
          </a:xfrm>
          <a:prstGeom prst="rect">
            <a:avLst/>
          </a:prstGeom>
          <a:solidFill>
            <a:srgbClr val="D8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21553" y="374904"/>
            <a:ext cx="7340156" cy="6108192"/>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txBox="1">
            <a:spLocks noGrp="1"/>
          </p:cNvSpPr>
          <p:nvPr>
            <p:ph type="title"/>
          </p:nvPr>
        </p:nvSpPr>
        <p:spPr>
          <a:xfrm>
            <a:off x="868680" y="642593"/>
            <a:ext cx="6281928" cy="174418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Gill Sans"/>
              <a:buNone/>
            </a:pPr>
            <a:r>
              <a:rPr lang="en-US" sz="4800">
                <a:solidFill>
                  <a:srgbClr val="262626"/>
                </a:solidFill>
              </a:rPr>
              <a:t>Corey Ameen</a:t>
            </a:r>
            <a:endParaRPr/>
          </a:p>
        </p:txBody>
      </p:sp>
      <p:sp>
        <p:nvSpPr>
          <p:cNvPr id="181" name="Google Shape;181;p3"/>
          <p:cNvSpPr txBox="1">
            <a:spLocks noGrp="1"/>
          </p:cNvSpPr>
          <p:nvPr>
            <p:ph type="body" idx="1"/>
          </p:nvPr>
        </p:nvSpPr>
        <p:spPr>
          <a:xfrm>
            <a:off x="868680" y="2386584"/>
            <a:ext cx="6281928" cy="36484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a:t>Known for his high energy and inquisitive mind, Corey’s teachers have praised him for science and art projects.  Corey is in several clubs. He plays baseball, football and basketball.  </a:t>
            </a:r>
            <a:endParaRPr/>
          </a:p>
          <a:p>
            <a:pPr marL="0" lvl="0" indent="0" algn="l" rtl="0">
              <a:lnSpc>
                <a:spcPct val="100000"/>
              </a:lnSpc>
              <a:spcBef>
                <a:spcPts val="800"/>
              </a:spcBef>
              <a:spcAft>
                <a:spcPts val="0"/>
              </a:spcAft>
              <a:buNone/>
            </a:pPr>
            <a:r>
              <a:rPr lang="en-US"/>
              <a:t>At City Temple he is known for asking thoughtful questions, his willingness to help and most importantly his beautiful smile.</a:t>
            </a:r>
            <a:endParaRPr/>
          </a:p>
        </p:txBody>
      </p:sp>
      <p:pic>
        <p:nvPicPr>
          <p:cNvPr id="182" name="Google Shape;182;p3"/>
          <p:cNvPicPr preferRelativeResize="0"/>
          <p:nvPr/>
        </p:nvPicPr>
        <p:blipFill rotWithShape="1">
          <a:blip r:embed="rId3">
            <a:alphaModFix/>
          </a:blip>
          <a:srcRect l="13217" r="12930" b="-2"/>
          <a:stretch/>
        </p:blipFill>
        <p:spPr>
          <a:xfrm>
            <a:off x="7837371" y="237744"/>
            <a:ext cx="4124416" cy="6382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gallery dir="l"/>
      </p:transition>
    </mc:Choice>
    <mc:Fallback>
      <p:transition spd="slow" advTm="1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
        <p:nvSpPr>
          <p:cNvPr id="187" name="Google Shape;187;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8" name="Google Shape;188;p4"/>
          <p:cNvSpPr/>
          <p:nvPr/>
        </p:nvSpPr>
        <p:spPr>
          <a:xfrm>
            <a:off x="234696" y="237744"/>
            <a:ext cx="11722608" cy="6382512"/>
          </a:xfrm>
          <a:prstGeom prst="rect">
            <a:avLst/>
          </a:prstGeom>
          <a:solidFill>
            <a:srgbClr val="BFBFB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71856" y="374904"/>
            <a:ext cx="11448288" cy="6108192"/>
          </a:xfrm>
          <a:prstGeom prst="rect">
            <a:avLst/>
          </a:prstGeom>
          <a:noFill/>
          <a:ln w="9525" cap="sq" cmpd="sng">
            <a:solidFill>
              <a:srgbClr val="26262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866" y="0"/>
            <a:ext cx="12193866"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91" name="Google Shape;191;p4" descr="A group of people sitting at a table&#10;&#10;Description automatically generated"/>
          <p:cNvPicPr preferRelativeResize="0">
            <a:picLocks noGrp="1"/>
          </p:cNvPicPr>
          <p:nvPr>
            <p:ph type="pic" idx="2"/>
          </p:nvPr>
        </p:nvPicPr>
        <p:blipFill rotWithShape="1">
          <a:blip r:embed="rId3">
            <a:alphaModFix/>
          </a:blip>
          <a:srcRect t="11897" b="11831"/>
          <a:stretch/>
        </p:blipFill>
        <p:spPr>
          <a:xfrm>
            <a:off x="20" y="0"/>
            <a:ext cx="12191980" cy="6857999"/>
          </a:xfrm>
          <a:prstGeom prst="rect">
            <a:avLst/>
          </a:prstGeom>
          <a:solidFill>
            <a:srgbClr val="D5C3B2"/>
          </a:solidFill>
          <a:ln>
            <a:noFill/>
          </a:ln>
        </p:spPr>
      </p:pic>
      <p:sp>
        <p:nvSpPr>
          <p:cNvPr id="192" name="Google Shape;192;p4"/>
          <p:cNvSpPr/>
          <p:nvPr/>
        </p:nvSpPr>
        <p:spPr>
          <a:xfrm>
            <a:off x="6339709" y="253548"/>
            <a:ext cx="5612193" cy="6361598"/>
          </a:xfrm>
          <a:prstGeom prst="rect">
            <a:avLst/>
          </a:prstGeom>
          <a:solidFill>
            <a:schemeClr val="lt1">
              <a:alpha val="9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3" name="Google Shape;193;p4"/>
          <p:cNvSpPr/>
          <p:nvPr/>
        </p:nvSpPr>
        <p:spPr>
          <a:xfrm>
            <a:off x="6487542" y="407588"/>
            <a:ext cx="5299768" cy="6022878"/>
          </a:xfrm>
          <a:prstGeom prst="rect">
            <a:avLst/>
          </a:prstGeom>
          <a:noFill/>
          <a:ln w="952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4" name="Google Shape;194;p4"/>
          <p:cNvSpPr txBox="1">
            <a:spLocks noGrp="1"/>
          </p:cNvSpPr>
          <p:nvPr>
            <p:ph type="title"/>
          </p:nvPr>
        </p:nvSpPr>
        <p:spPr>
          <a:xfrm>
            <a:off x="6846137" y="3567774"/>
            <a:ext cx="4602152" cy="939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3200"/>
              <a:buFont typeface="Gill Sans"/>
              <a:buNone/>
            </a:pPr>
            <a:r>
              <a:rPr lang="en-US">
                <a:solidFill>
                  <a:srgbClr val="262626"/>
                </a:solidFill>
              </a:rPr>
              <a:t>Superlative</a:t>
            </a:r>
            <a:endParaRPr/>
          </a:p>
        </p:txBody>
      </p:sp>
      <p:pic>
        <p:nvPicPr>
          <p:cNvPr id="195" name="Google Shape;195;p4" descr="A young boy sitting at a desk&#10;&#10;Description automatically generated"/>
          <p:cNvPicPr preferRelativeResize="0"/>
          <p:nvPr/>
        </p:nvPicPr>
        <p:blipFill rotWithShape="1">
          <a:blip r:embed="rId4">
            <a:alphaModFix/>
          </a:blip>
          <a:srcRect t="18660" r="-3" b="20848"/>
          <a:stretch/>
        </p:blipFill>
        <p:spPr>
          <a:xfrm>
            <a:off x="6487542" y="407586"/>
            <a:ext cx="5299768" cy="3021405"/>
          </a:xfrm>
          <a:prstGeom prst="rect">
            <a:avLst/>
          </a:prstGeom>
          <a:noFill/>
          <a:ln>
            <a:noFill/>
          </a:ln>
        </p:spPr>
      </p:pic>
      <p:sp>
        <p:nvSpPr>
          <p:cNvPr id="196" name="Google Shape;196;p4"/>
          <p:cNvSpPr txBox="1">
            <a:spLocks noGrp="1"/>
          </p:cNvSpPr>
          <p:nvPr>
            <p:ph type="body" idx="1"/>
          </p:nvPr>
        </p:nvSpPr>
        <p:spPr>
          <a:xfrm>
            <a:off x="6846137" y="4555671"/>
            <a:ext cx="4602152" cy="146331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Font typeface="Garamond"/>
              <a:buChar char="◦"/>
            </a:pPr>
            <a:r>
              <a:rPr lang="en-US"/>
              <a:t>Most likely to become a Mad Scientist</a:t>
            </a:r>
            <a:endParaRPr/>
          </a:p>
        </p:txBody>
      </p:sp>
      <p:sp>
        <p:nvSpPr>
          <p:cNvPr id="197" name="Google Shape;197;p4"/>
          <p:cNvSpPr txBox="1"/>
          <p:nvPr/>
        </p:nvSpPr>
        <p:spPr>
          <a:xfrm>
            <a:off x="9570770" y="6657944"/>
            <a:ext cx="2621230"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700" b="0" i="0" u="sng" strike="noStrike" cap="none">
                <a:solidFill>
                  <a:srgbClr val="FFFFFF"/>
                </a:solidFill>
                <a:latin typeface="Gill Sans"/>
                <a:ea typeface="Gill Sans"/>
                <a:cs typeface="Gill Sans"/>
                <a:sym typeface="Gill Sans"/>
                <a:hlinkClick r:id="rId5"/>
              </a:rPr>
              <a:t>This Photo</a:t>
            </a:r>
            <a:r>
              <a:rPr lang="en-US" sz="700" b="0" i="0" u="none" strike="noStrike" cap="none">
                <a:solidFill>
                  <a:srgbClr val="FFFFFF"/>
                </a:solidFill>
                <a:latin typeface="Gill Sans"/>
                <a:ea typeface="Gill Sans"/>
                <a:cs typeface="Gill Sans"/>
                <a:sym typeface="Gill Sans"/>
              </a:rPr>
              <a:t> by Unknown Author is licensed under </a:t>
            </a:r>
            <a:r>
              <a:rPr lang="en-US" sz="700" b="0" i="0" u="sng" strike="noStrike" cap="none">
                <a:solidFill>
                  <a:srgbClr val="FFFFFF"/>
                </a:solidFill>
                <a:latin typeface="Gill Sans"/>
                <a:ea typeface="Gill Sans"/>
                <a:cs typeface="Gill Sans"/>
                <a:sym typeface="Gill Sans"/>
                <a:hlinkClick r:id="rId6"/>
              </a:rPr>
              <a:t>CC BY-NC-ND</a:t>
            </a:r>
            <a:endParaRPr sz="700" b="0" i="0" u="none" strike="noStrike" cap="none">
              <a:solidFill>
                <a:srgbClr val="FFFFFF"/>
              </a:solidFill>
              <a:latin typeface="Gill Sans"/>
              <a:ea typeface="Gill Sans"/>
              <a:cs typeface="Gill Sans"/>
              <a:sym typeface="Gill Sans"/>
            </a:endParaRPr>
          </a:p>
        </p:txBody>
      </p:sp>
    </p:spTree>
  </p:cSld>
  <p:clrMapOvr>
    <a:masterClrMapping/>
  </p:clrMapOvr>
  <mc:AlternateContent xmlns:mc="http://schemas.openxmlformats.org/markup-compatibility/2006">
    <mc:Choice xmlns:p14="http://schemas.microsoft.com/office/powerpoint/2010/main" Requires="p14">
      <p:transition spd="slow" p14:dur="5000" advTm="10000">
        <p14:prism/>
      </p:transition>
    </mc:Choice>
    <mc:Fallback>
      <p:transition spd="slow"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81eefcd3c2_0_0"/>
          <p:cNvSpPr>
            <a:spLocks noGrp="1"/>
          </p:cNvSpPr>
          <p:nvPr>
            <p:ph type="pic" idx="2"/>
          </p:nvPr>
        </p:nvSpPr>
        <p:spPr>
          <a:xfrm>
            <a:off x="228599" y="237744"/>
            <a:ext cx="7696200" cy="6382500"/>
          </a:xfrm>
          <a:prstGeom prst="rect">
            <a:avLst/>
          </a:prstGeom>
          <a:solidFill>
            <a:srgbClr val="EFEFEF"/>
          </a:solidFill>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600" b="1">
                <a:solidFill>
                  <a:srgbClr val="1D2228"/>
                </a:solidFill>
                <a:highlight>
                  <a:srgbClr val="FFFFFF"/>
                </a:highlight>
                <a:latin typeface="Arial"/>
                <a:ea typeface="Arial"/>
                <a:cs typeface="Arial"/>
                <a:sym typeface="Arial"/>
              </a:rPr>
              <a:t>Rhys Brown</a:t>
            </a:r>
            <a:r>
              <a:rPr lang="en-US" sz="2100">
                <a:solidFill>
                  <a:srgbClr val="1D2228"/>
                </a:solidFill>
                <a:highlight>
                  <a:srgbClr val="FFFFFF"/>
                </a:highlight>
                <a:latin typeface="Arial"/>
                <a:ea typeface="Arial"/>
                <a:cs typeface="Arial"/>
                <a:sym typeface="Arial"/>
              </a:rPr>
              <a:t> is an eleven year old fifth grade student who attends Roland Park Elementary Middle School. Rhys is an excellent student. He has maintained an A average from Kindergarten until now. His charming personality is the reason he is loved by many. Rhys' favorite subject is Art. He also loves to bake and read in his spare time. He plays little league baseball for James Mosher Baseball League. This fall Rhys will be attending Friends School of Baltimore. He will do great things.</a:t>
            </a:r>
            <a:endParaRPr sz="2100">
              <a:solidFill>
                <a:srgbClr val="1D2228"/>
              </a:solidFill>
              <a:highlight>
                <a:srgbClr val="FFFFFF"/>
              </a:highlight>
              <a:latin typeface="Arial"/>
              <a:ea typeface="Arial"/>
              <a:cs typeface="Arial"/>
              <a:sym typeface="Arial"/>
            </a:endParaRPr>
          </a:p>
          <a:p>
            <a:pPr marL="0" lvl="0" indent="0" algn="l" rtl="0">
              <a:spcBef>
                <a:spcPts val="1200"/>
              </a:spcBef>
              <a:spcAft>
                <a:spcPts val="0"/>
              </a:spcAft>
              <a:buNone/>
            </a:pPr>
            <a:endParaRPr sz="1000">
              <a:solidFill>
                <a:srgbClr val="1D2228"/>
              </a:solidFill>
              <a:highlight>
                <a:srgbClr val="FFFFFF"/>
              </a:highlight>
              <a:latin typeface="Arial"/>
              <a:ea typeface="Arial"/>
              <a:cs typeface="Arial"/>
              <a:sym typeface="Arial"/>
            </a:endParaRPr>
          </a:p>
          <a:p>
            <a:pPr marL="0" lvl="0" indent="0" algn="l" rtl="0">
              <a:spcBef>
                <a:spcPts val="900"/>
              </a:spcBef>
              <a:spcAft>
                <a:spcPts val="0"/>
              </a:spcAft>
              <a:buNone/>
            </a:pPr>
            <a:endParaRPr sz="1000">
              <a:solidFill>
                <a:srgbClr val="1D2228"/>
              </a:solidFill>
              <a:highlight>
                <a:srgbClr val="FFFFFF"/>
              </a:highlight>
              <a:latin typeface="Arial"/>
              <a:ea typeface="Arial"/>
              <a:cs typeface="Arial"/>
              <a:sym typeface="Arial"/>
            </a:endParaRPr>
          </a:p>
        </p:txBody>
      </p:sp>
      <p:pic>
        <p:nvPicPr>
          <p:cNvPr id="203" name="Google Shape;203;g81eefcd3c2_0_0"/>
          <p:cNvPicPr preferRelativeResize="0"/>
          <p:nvPr/>
        </p:nvPicPr>
        <p:blipFill>
          <a:blip r:embed="rId3">
            <a:alphaModFix/>
          </a:blip>
          <a:stretch>
            <a:fillRect/>
          </a:stretch>
        </p:blipFill>
        <p:spPr>
          <a:xfrm>
            <a:off x="8157275" y="375000"/>
            <a:ext cx="3804050" cy="6040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gallery dir="l"/>
      </p:transition>
    </mc:Choice>
    <mc:Fallback>
      <p:transition spd="slow"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8924ff5dca_1_5"/>
          <p:cNvSpPr>
            <a:spLocks noGrp="1"/>
          </p:cNvSpPr>
          <p:nvPr>
            <p:ph type="pic" idx="2"/>
          </p:nvPr>
        </p:nvSpPr>
        <p:spPr>
          <a:xfrm>
            <a:off x="228599" y="237744"/>
            <a:ext cx="7696200" cy="6382500"/>
          </a:xfrm>
          <a:prstGeom prst="rect">
            <a:avLst/>
          </a:prstGeom>
        </p:spPr>
        <p:txBody>
          <a:bodyPr spcFirstLastPara="1" wrap="square" lIns="91425" tIns="45700" rIns="91425" bIns="45700" anchor="t" anchorCtr="0">
            <a:noAutofit/>
          </a:bodyPr>
          <a:lstStyle/>
          <a:p>
            <a:pPr marL="0" lvl="0" indent="0" algn="l" rtl="0">
              <a:spcBef>
                <a:spcPts val="900"/>
              </a:spcBef>
              <a:spcAft>
                <a:spcPts val="0"/>
              </a:spcAft>
              <a:buNone/>
            </a:pPr>
            <a:r>
              <a:rPr lang="en-US" b="1"/>
              <a:t>Superlative</a:t>
            </a:r>
            <a:endParaRPr b="1"/>
          </a:p>
          <a:p>
            <a:pPr marL="0" lvl="0" indent="0" algn="l" rtl="0">
              <a:spcBef>
                <a:spcPts val="900"/>
              </a:spcBef>
              <a:spcAft>
                <a:spcPts val="0"/>
              </a:spcAft>
              <a:buNone/>
            </a:pPr>
            <a:r>
              <a:rPr lang="en-US"/>
              <a:t>Most Likely to Enter the Baseball Hall of Fame as the Smartest Player to ever Play the Game!</a:t>
            </a:r>
            <a:endParaRPr/>
          </a:p>
          <a:p>
            <a:pPr marL="0" lvl="0" indent="0" algn="ctr" rtl="0">
              <a:spcBef>
                <a:spcPts val="900"/>
              </a:spcBef>
              <a:spcAft>
                <a:spcPts val="0"/>
              </a:spcAft>
              <a:buNone/>
            </a:pPr>
            <a:r>
              <a:rPr lang="en-US"/>
              <a:t>He will join Baltimore Greats</a:t>
            </a:r>
            <a:endParaRPr/>
          </a:p>
          <a:p>
            <a:pPr marL="0" lvl="0" indent="0" algn="ctr" rtl="0">
              <a:spcBef>
                <a:spcPts val="900"/>
              </a:spcBef>
              <a:spcAft>
                <a:spcPts val="0"/>
              </a:spcAft>
              <a:buNone/>
            </a:pPr>
            <a:r>
              <a:rPr lang="en-US"/>
              <a:t>Leon Day-Baltimore Elite Giants</a:t>
            </a:r>
            <a:endParaRPr/>
          </a:p>
          <a:p>
            <a:pPr marL="0" lvl="0" indent="0" algn="ctr" rtl="0">
              <a:spcBef>
                <a:spcPts val="900"/>
              </a:spcBef>
              <a:spcAft>
                <a:spcPts val="0"/>
              </a:spcAft>
              <a:buNone/>
            </a:pPr>
            <a:r>
              <a:rPr lang="en-US"/>
              <a:t>Eddie Murray</a:t>
            </a:r>
            <a:endParaRPr/>
          </a:p>
          <a:p>
            <a:pPr marL="0" lvl="0" indent="0" algn="ctr" rtl="0">
              <a:spcBef>
                <a:spcPts val="900"/>
              </a:spcBef>
              <a:spcAft>
                <a:spcPts val="0"/>
              </a:spcAft>
              <a:buNone/>
            </a:pPr>
            <a:r>
              <a:rPr lang="en-US"/>
              <a:t>Cal Ripkin</a:t>
            </a:r>
            <a:endParaRPr/>
          </a:p>
          <a:p>
            <a:pPr marL="0" lvl="0" indent="0" algn="ctr" rtl="0">
              <a:spcBef>
                <a:spcPts val="900"/>
              </a:spcBef>
              <a:spcAft>
                <a:spcPts val="0"/>
              </a:spcAft>
              <a:buNone/>
            </a:pPr>
            <a:r>
              <a:rPr lang="en-US"/>
              <a:t>Frank Robinson</a:t>
            </a:r>
            <a:endParaRPr/>
          </a:p>
          <a:p>
            <a:pPr marL="0" lvl="0" indent="0" algn="ctr" rtl="0">
              <a:spcBef>
                <a:spcPts val="900"/>
              </a:spcBef>
              <a:spcAft>
                <a:spcPts val="0"/>
              </a:spcAft>
              <a:buNone/>
            </a:pPr>
            <a:endParaRPr/>
          </a:p>
        </p:txBody>
      </p:sp>
      <p:pic>
        <p:nvPicPr>
          <p:cNvPr id="209" name="Google Shape;209;g8924ff5dca_1_5"/>
          <p:cNvPicPr preferRelativeResize="0"/>
          <p:nvPr/>
        </p:nvPicPr>
        <p:blipFill>
          <a:blip r:embed="rId3">
            <a:alphaModFix/>
          </a:blip>
          <a:stretch>
            <a:fillRect/>
          </a:stretch>
        </p:blipFill>
        <p:spPr>
          <a:xfrm>
            <a:off x="7978400" y="237750"/>
            <a:ext cx="4344600" cy="6539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fade thruBlk="1"/>
      </p:transition>
    </mc:Choice>
    <mc:Fallback>
      <p:transition spd="slow" advTm="10000">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8924ff5dca_1_32"/>
          <p:cNvSpPr txBox="1">
            <a:spLocks noGrp="1"/>
          </p:cNvSpPr>
          <p:nvPr>
            <p:ph type="body" idx="1"/>
          </p:nvPr>
        </p:nvSpPr>
        <p:spPr>
          <a:xfrm>
            <a:off x="685800" y="609600"/>
            <a:ext cx="6858000" cy="5334000"/>
          </a:xfrm>
          <a:prstGeom prst="rect">
            <a:avLst/>
          </a:prstGeom>
        </p:spPr>
        <p:txBody>
          <a:bodyPr spcFirstLastPara="1" wrap="square" lIns="91425" tIns="45700" rIns="91425" bIns="45700" anchor="t" anchorCtr="0">
            <a:noAutofit/>
          </a:bodyPr>
          <a:lstStyle/>
          <a:p>
            <a:pPr marL="0" lvl="0" indent="0" algn="l" rtl="0">
              <a:spcBef>
                <a:spcPts val="900"/>
              </a:spcBef>
              <a:spcAft>
                <a:spcPts val="0"/>
              </a:spcAft>
              <a:buNone/>
            </a:pPr>
            <a:r>
              <a:rPr lang="en-US" sz="2600" b="1">
                <a:solidFill>
                  <a:srgbClr val="1D2228"/>
                </a:solidFill>
                <a:highlight>
                  <a:srgbClr val="FFFFFF"/>
                </a:highlight>
                <a:latin typeface="Arial"/>
                <a:ea typeface="Arial"/>
                <a:cs typeface="Arial"/>
                <a:sym typeface="Arial"/>
              </a:rPr>
              <a:t>Alannah Marlene Parker</a:t>
            </a:r>
            <a:endParaRPr sz="2600" b="1">
              <a:solidFill>
                <a:srgbClr val="1D2228"/>
              </a:solidFill>
              <a:highlight>
                <a:srgbClr val="FFFFFF"/>
              </a:highlight>
              <a:latin typeface="Arial"/>
              <a:ea typeface="Arial"/>
              <a:cs typeface="Arial"/>
              <a:sym typeface="Arial"/>
            </a:endParaRPr>
          </a:p>
          <a:p>
            <a:pPr marL="0" lvl="0" indent="0" algn="l" rtl="0">
              <a:spcBef>
                <a:spcPts val="900"/>
              </a:spcBef>
              <a:spcAft>
                <a:spcPts val="0"/>
              </a:spcAft>
              <a:buNone/>
            </a:pPr>
            <a:endParaRPr sz="1000">
              <a:solidFill>
                <a:srgbClr val="1D2228"/>
              </a:solidFill>
              <a:highlight>
                <a:srgbClr val="FFFFFF"/>
              </a:highlight>
              <a:latin typeface="Arial"/>
              <a:ea typeface="Arial"/>
              <a:cs typeface="Arial"/>
              <a:sym typeface="Arial"/>
            </a:endParaRPr>
          </a:p>
          <a:p>
            <a:pPr marL="0" lvl="0" indent="0" algn="ctr" rtl="0">
              <a:spcBef>
                <a:spcPts val="900"/>
              </a:spcBef>
              <a:spcAft>
                <a:spcPts val="0"/>
              </a:spcAft>
              <a:buNone/>
            </a:pPr>
            <a:r>
              <a:rPr lang="en-US" sz="1700">
                <a:solidFill>
                  <a:srgbClr val="1D2228"/>
                </a:solidFill>
                <a:highlight>
                  <a:srgbClr val="FFFFFF"/>
                </a:highlight>
                <a:latin typeface="Arial"/>
                <a:ea typeface="Arial"/>
                <a:cs typeface="Arial"/>
                <a:sym typeface="Arial"/>
              </a:rPr>
              <a:t>An Honor Roll Student at Cardinal Shehan Catholic School</a:t>
            </a:r>
            <a:endParaRPr sz="1700">
              <a:solidFill>
                <a:srgbClr val="1D2228"/>
              </a:solidFill>
              <a:highlight>
                <a:srgbClr val="FFFFFF"/>
              </a:highlight>
              <a:latin typeface="Arial"/>
              <a:ea typeface="Arial"/>
              <a:cs typeface="Arial"/>
              <a:sym typeface="Arial"/>
            </a:endParaRPr>
          </a:p>
          <a:p>
            <a:pPr marL="0" lvl="0" indent="0" algn="ctr" rtl="0">
              <a:spcBef>
                <a:spcPts val="900"/>
              </a:spcBef>
              <a:spcAft>
                <a:spcPts val="0"/>
              </a:spcAft>
              <a:buNone/>
            </a:pPr>
            <a:r>
              <a:rPr lang="en-US" sz="1700">
                <a:solidFill>
                  <a:srgbClr val="1D2228"/>
                </a:solidFill>
                <a:highlight>
                  <a:srgbClr val="FFFFFF"/>
                </a:highlight>
                <a:latin typeface="Arial"/>
                <a:ea typeface="Arial"/>
                <a:cs typeface="Arial"/>
                <a:sym typeface="Arial"/>
              </a:rPr>
              <a:t>is progressing to the 6th grade.  </a:t>
            </a:r>
            <a:endParaRPr sz="1700">
              <a:solidFill>
                <a:srgbClr val="1D2228"/>
              </a:solidFill>
              <a:highlight>
                <a:srgbClr val="FFFFFF"/>
              </a:highlight>
              <a:latin typeface="Arial"/>
              <a:ea typeface="Arial"/>
              <a:cs typeface="Arial"/>
              <a:sym typeface="Arial"/>
            </a:endParaRPr>
          </a:p>
          <a:p>
            <a:pPr marL="0" lvl="0" indent="0" algn="ctr" rtl="0">
              <a:spcBef>
                <a:spcPts val="900"/>
              </a:spcBef>
              <a:spcAft>
                <a:spcPts val="0"/>
              </a:spcAft>
              <a:buNone/>
            </a:pPr>
            <a:r>
              <a:rPr lang="en-US" sz="1700">
                <a:solidFill>
                  <a:srgbClr val="1D2228"/>
                </a:solidFill>
                <a:highlight>
                  <a:srgbClr val="FFFFFF"/>
                </a:highlight>
                <a:latin typeface="Arial"/>
                <a:ea typeface="Arial"/>
                <a:cs typeface="Arial"/>
                <a:sym typeface="Arial"/>
              </a:rPr>
              <a:t>Alannnah is always actively engaged in Sunday School and Children’s Church</a:t>
            </a:r>
            <a:endParaRPr sz="1700">
              <a:solidFill>
                <a:srgbClr val="1D2228"/>
              </a:solidFill>
              <a:highlight>
                <a:srgbClr val="FFFFFF"/>
              </a:highlight>
              <a:latin typeface="Arial"/>
              <a:ea typeface="Arial"/>
              <a:cs typeface="Arial"/>
              <a:sym typeface="Arial"/>
            </a:endParaRPr>
          </a:p>
          <a:p>
            <a:pPr marL="0" lvl="0" indent="0" algn="ctr" rtl="0">
              <a:spcBef>
                <a:spcPts val="900"/>
              </a:spcBef>
              <a:spcAft>
                <a:spcPts val="0"/>
              </a:spcAft>
              <a:buNone/>
            </a:pPr>
            <a:r>
              <a:rPr lang="en-US" sz="1700">
                <a:solidFill>
                  <a:srgbClr val="1D2228"/>
                </a:solidFill>
                <a:highlight>
                  <a:srgbClr val="FFFFFF"/>
                </a:highlight>
                <a:latin typeface="Arial"/>
                <a:ea typeface="Arial"/>
                <a:cs typeface="Arial"/>
                <a:sym typeface="Arial"/>
              </a:rPr>
              <a:t>Alannah can find a scripture easily without assistance. </a:t>
            </a:r>
            <a:endParaRPr sz="1700">
              <a:solidFill>
                <a:srgbClr val="1D2228"/>
              </a:solidFill>
              <a:highlight>
                <a:srgbClr val="FFFFFF"/>
              </a:highlight>
              <a:latin typeface="Arial"/>
              <a:ea typeface="Arial"/>
              <a:cs typeface="Arial"/>
              <a:sym typeface="Arial"/>
            </a:endParaRPr>
          </a:p>
          <a:p>
            <a:pPr marL="0" lvl="0" indent="0" algn="ctr" rtl="0">
              <a:spcBef>
                <a:spcPts val="900"/>
              </a:spcBef>
              <a:spcAft>
                <a:spcPts val="0"/>
              </a:spcAft>
              <a:buNone/>
            </a:pPr>
            <a:endParaRPr sz="1700">
              <a:solidFill>
                <a:srgbClr val="1D2228"/>
              </a:solidFill>
              <a:highlight>
                <a:srgbClr val="FFFFFF"/>
              </a:highlight>
              <a:latin typeface="Arial"/>
              <a:ea typeface="Arial"/>
              <a:cs typeface="Arial"/>
              <a:sym typeface="Arial"/>
            </a:endParaRPr>
          </a:p>
          <a:p>
            <a:pPr marL="0" lvl="0" indent="0" algn="ctr" rtl="0">
              <a:spcBef>
                <a:spcPts val="900"/>
              </a:spcBef>
              <a:spcAft>
                <a:spcPts val="0"/>
              </a:spcAft>
              <a:buNone/>
            </a:pPr>
            <a:r>
              <a:rPr lang="en-US" sz="2800" b="1">
                <a:solidFill>
                  <a:srgbClr val="1D2228"/>
                </a:solidFill>
                <a:highlight>
                  <a:srgbClr val="FFFFFF"/>
                </a:highlight>
                <a:latin typeface="Arial"/>
                <a:ea typeface="Arial"/>
                <a:cs typeface="Arial"/>
                <a:sym typeface="Arial"/>
              </a:rPr>
              <a:t>Superlative</a:t>
            </a:r>
            <a:endParaRPr sz="2800" b="1">
              <a:solidFill>
                <a:srgbClr val="1D2228"/>
              </a:solidFill>
              <a:highlight>
                <a:srgbClr val="FFFFFF"/>
              </a:highlight>
              <a:latin typeface="Arial"/>
              <a:ea typeface="Arial"/>
              <a:cs typeface="Arial"/>
              <a:sym typeface="Arial"/>
            </a:endParaRPr>
          </a:p>
          <a:p>
            <a:pPr marL="0" lvl="0" indent="0" algn="ctr" rtl="0">
              <a:spcBef>
                <a:spcPts val="900"/>
              </a:spcBef>
              <a:spcAft>
                <a:spcPts val="0"/>
              </a:spcAft>
              <a:buNone/>
            </a:pPr>
            <a:r>
              <a:rPr lang="en-US" sz="2700">
                <a:solidFill>
                  <a:srgbClr val="1D2228"/>
                </a:solidFill>
                <a:highlight>
                  <a:srgbClr val="FFFFFF"/>
                </a:highlight>
                <a:latin typeface="Arial"/>
                <a:ea typeface="Arial"/>
                <a:cs typeface="Arial"/>
                <a:sym typeface="Arial"/>
              </a:rPr>
              <a:t>Most likely to be a Theologian</a:t>
            </a:r>
            <a:endParaRPr sz="2700">
              <a:solidFill>
                <a:srgbClr val="1D2228"/>
              </a:solidFill>
              <a:highlight>
                <a:srgbClr val="FFFFFF"/>
              </a:highlight>
              <a:latin typeface="Arial"/>
              <a:ea typeface="Arial"/>
              <a:cs typeface="Arial"/>
              <a:sym typeface="Arial"/>
            </a:endParaRPr>
          </a:p>
        </p:txBody>
      </p:sp>
      <p:pic>
        <p:nvPicPr>
          <p:cNvPr id="215" name="Google Shape;215;g8924ff5dca_1_32"/>
          <p:cNvPicPr preferRelativeResize="0"/>
          <p:nvPr/>
        </p:nvPicPr>
        <p:blipFill>
          <a:blip r:embed="rId3">
            <a:alphaModFix/>
          </a:blip>
          <a:stretch>
            <a:fillRect/>
          </a:stretch>
        </p:blipFill>
        <p:spPr>
          <a:xfrm>
            <a:off x="7543800" y="152400"/>
            <a:ext cx="4495800" cy="65314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5000" advTm="10000">
        <p14:gallery dir="l"/>
      </p:transition>
    </mc:Choice>
    <mc:Fallback>
      <p:transition spd="slow" advTm="10000">
        <p:fade/>
      </p:transition>
    </mc:Fallback>
  </mc:AlternateContent>
</p:sld>
</file>

<file path=ppt/theme/theme1.xml><?xml version="1.0" encoding="utf-8"?>
<a:theme xmlns:a="http://schemas.openxmlformats.org/drawingml/2006/main" name="SavonVTI">
  <a:themeElements>
    <a:clrScheme name="AnalogousFromLightSeedLeftStep">
      <a:dk1>
        <a:srgbClr val="000000"/>
      </a:dk1>
      <a:lt1>
        <a:srgbClr val="FFFFFF"/>
      </a:lt1>
      <a:dk2>
        <a:srgbClr val="243241"/>
      </a:dk2>
      <a:lt2>
        <a:srgbClr val="E2E5E8"/>
      </a:lt2>
      <a:accent1>
        <a:srgbClr val="BA9C80"/>
      </a:accent1>
      <a:accent2>
        <a:srgbClr val="BA827F"/>
      </a:accent2>
      <a:accent3>
        <a:srgbClr val="C594A6"/>
      </a:accent3>
      <a:accent4>
        <a:srgbClr val="BA7FAD"/>
      </a:accent4>
      <a:accent5>
        <a:srgbClr val="BC94C5"/>
      </a:accent5>
      <a:accent6>
        <a:srgbClr val="967FBA"/>
      </a:accent6>
      <a:hlink>
        <a:srgbClr val="5E85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vonVTI">
  <a:themeElements>
    <a:clrScheme name="AnalogousFromLightSeedLeftStep">
      <a:dk1>
        <a:srgbClr val="000000"/>
      </a:dk1>
      <a:lt1>
        <a:srgbClr val="FFFFFF"/>
      </a:lt1>
      <a:dk2>
        <a:srgbClr val="243241"/>
      </a:dk2>
      <a:lt2>
        <a:srgbClr val="E2E5E8"/>
      </a:lt2>
      <a:accent1>
        <a:srgbClr val="BA9C80"/>
      </a:accent1>
      <a:accent2>
        <a:srgbClr val="BA827F"/>
      </a:accent2>
      <a:accent3>
        <a:srgbClr val="C594A6"/>
      </a:accent3>
      <a:accent4>
        <a:srgbClr val="BA7FAD"/>
      </a:accent4>
      <a:accent5>
        <a:srgbClr val="BC94C5"/>
      </a:accent5>
      <a:accent6>
        <a:srgbClr val="967FBA"/>
      </a:accent6>
      <a:hlink>
        <a:srgbClr val="5E85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1140</Words>
  <Application>Microsoft Office PowerPoint</Application>
  <PresentationFormat>Widescreen</PresentationFormat>
  <Paragraphs>96</Paragraphs>
  <Slides>24</Slides>
  <Notes>24</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Arial</vt:lpstr>
      <vt:lpstr>Garamond</vt:lpstr>
      <vt:lpstr>Gill Sans</vt:lpstr>
      <vt:lpstr>SavonVTI</vt:lpstr>
      <vt:lpstr>SavonVTI</vt:lpstr>
      <vt:lpstr>CONGRATULATIONS City Temple Of Baltimore Baptist </vt:lpstr>
      <vt:lpstr>GRADUATING FROM ELEMENTARY SCHOOL</vt:lpstr>
      <vt:lpstr>IVY WILKS</vt:lpstr>
      <vt:lpstr>Superlatives  Girl with the cutest smile</vt:lpstr>
      <vt:lpstr>Corey Ameen</vt:lpstr>
      <vt:lpstr>Superlative</vt:lpstr>
      <vt:lpstr>PowerPoint Presentation</vt:lpstr>
      <vt:lpstr>PowerPoint Presentation</vt:lpstr>
      <vt:lpstr>PowerPoint Presentation</vt:lpstr>
      <vt:lpstr>PowerPoint Presentation</vt:lpstr>
      <vt:lpstr>Graduating from  MIDDLE SCHOOL</vt:lpstr>
      <vt:lpstr>PowerPoint Presentation</vt:lpstr>
      <vt:lpstr>PowerPoint Presentation</vt:lpstr>
      <vt:lpstr>PowerPoint Presentation</vt:lpstr>
      <vt:lpstr>PowerPoint Presentation</vt:lpstr>
      <vt:lpstr>Graduating from High School </vt:lpstr>
      <vt:lpstr>PowerPoint Presentation</vt:lpstr>
      <vt:lpstr>PowerPoint Presentation</vt:lpstr>
      <vt:lpstr>PowerPoint Presentation</vt:lpstr>
      <vt:lpstr>PowerPoint Presentation</vt:lpstr>
      <vt:lpstr>Graduating from College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CONGRATULATIONS City Temple Of Baltimore Baptist</dc:title>
  <dc:creator>Michelle Hamiel</dc:creator>
  <cp:lastModifiedBy>Earl Jones</cp:lastModifiedBy>
  <cp:revision>3</cp:revision>
  <dcterms:created xsi:type="dcterms:W3CDTF">2020-06-03T00:42:11Z</dcterms:created>
  <dcterms:modified xsi:type="dcterms:W3CDTF">2020-06-26T01:55:34Z</dcterms:modified>
</cp:coreProperties>
</file>